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4"/>
  </p:notesMasterIdLst>
  <p:sldIdLst>
    <p:sldId id="257" r:id="rId5"/>
    <p:sldId id="263" r:id="rId6"/>
    <p:sldId id="264" r:id="rId7"/>
    <p:sldId id="265" r:id="rId8"/>
    <p:sldId id="266" r:id="rId9"/>
    <p:sldId id="267" r:id="rId10"/>
    <p:sldId id="300" r:id="rId11"/>
    <p:sldId id="268" r:id="rId12"/>
    <p:sldId id="269" r:id="rId13"/>
    <p:sldId id="270" r:id="rId14"/>
    <p:sldId id="271" r:id="rId15"/>
    <p:sldId id="273" r:id="rId16"/>
    <p:sldId id="302" r:id="rId17"/>
    <p:sldId id="274" r:id="rId18"/>
    <p:sldId id="275" r:id="rId19"/>
    <p:sldId id="276" r:id="rId20"/>
    <p:sldId id="277" r:id="rId21"/>
    <p:sldId id="278" r:id="rId22"/>
    <p:sldId id="272" r:id="rId23"/>
    <p:sldId id="279" r:id="rId24"/>
    <p:sldId id="280" r:id="rId25"/>
    <p:sldId id="283" r:id="rId26"/>
    <p:sldId id="281" r:id="rId27"/>
    <p:sldId id="282" r:id="rId28"/>
    <p:sldId id="284" r:id="rId29"/>
    <p:sldId id="285" r:id="rId30"/>
    <p:sldId id="286" r:id="rId31"/>
    <p:sldId id="287" r:id="rId32"/>
    <p:sldId id="288" r:id="rId33"/>
    <p:sldId id="289" r:id="rId34"/>
    <p:sldId id="291" r:id="rId35"/>
    <p:sldId id="292" r:id="rId36"/>
    <p:sldId id="293" r:id="rId37"/>
    <p:sldId id="294" r:id="rId38"/>
    <p:sldId id="295" r:id="rId39"/>
    <p:sldId id="296" r:id="rId40"/>
    <p:sldId id="301" r:id="rId41"/>
    <p:sldId id="299" r:id="rId42"/>
    <p:sldId id="298" r:id="rId4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来宾用户" initials="来宾" lastIdx="1" clrIdx="0">
    <p:extLst>
      <p:ext uri="{19B8F6BF-5375-455C-9EA6-DF929625EA0E}">
        <p15:presenceInfo xmlns:p15="http://schemas.microsoft.com/office/powerpoint/2012/main" userId="S::urn:spo:anon#668a9e94739bf01f5f615e6d58270e9bbddbc749ae5f42bba9e86f3e50ff6e8c::" providerId="AD"/>
      </p:ext>
    </p:extLst>
  </p:cmAuthor>
  <p:cmAuthor id="2" name="sunsummersec" initials="s" lastIdx="2" clrIdx="1">
    <p:extLst>
      <p:ext uri="{19B8F6BF-5375-455C-9EA6-DF929625EA0E}">
        <p15:presenceInfo xmlns:p15="http://schemas.microsoft.com/office/powerpoint/2012/main" userId="sunsummerse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FF"/>
    <a:srgbClr val="8FE7FF"/>
    <a:srgbClr val="F9F7C3"/>
    <a:srgbClr val="00C0F6"/>
    <a:srgbClr val="FF9170"/>
    <a:srgbClr val="6AE1FC"/>
    <a:srgbClr val="66365B"/>
    <a:srgbClr val="773E6C"/>
    <a:srgbClr val="0882D1"/>
    <a:srgbClr val="DE4F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3CAD22-8DB4-47F5-A9EF-BDEE62FF53A1}" v="75" dt="2021-10-18T01:44:01.8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24" autoAdjust="0"/>
    <p:restoredTop sz="79721" autoAdjust="0"/>
  </p:normalViewPr>
  <p:slideViewPr>
    <p:cSldViewPr snapToGrid="0" snapToObjects="1">
      <p:cViewPr varScale="1">
        <p:scale>
          <a:sx n="68" d="100"/>
          <a:sy n="68" d="100"/>
        </p:scale>
        <p:origin x="907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nsummersec" userId="4da5c586-d2ae-44d9-876c-555a0759b13d" providerId="ADAL" clId="{1F3CAD22-8DB4-47F5-A9EF-BDEE62FF53A1}"/>
    <pc:docChg chg="undo custSel addSld delSld modSld sldOrd">
      <pc:chgData name="sunsummersec" userId="4da5c586-d2ae-44d9-876c-555a0759b13d" providerId="ADAL" clId="{1F3CAD22-8DB4-47F5-A9EF-BDEE62FF53A1}" dt="2021-10-25T02:07:18.022" v="394" actId="14100"/>
      <pc:docMkLst>
        <pc:docMk/>
      </pc:docMkLst>
      <pc:sldChg chg="addSp delSp modSp mod">
        <pc:chgData name="sunsummersec" userId="4da5c586-d2ae-44d9-876c-555a0759b13d" providerId="ADAL" clId="{1F3CAD22-8DB4-47F5-A9EF-BDEE62FF53A1}" dt="2021-10-25T02:03:56.635" v="349" actId="478"/>
        <pc:sldMkLst>
          <pc:docMk/>
          <pc:sldMk cId="670049200" sldId="257"/>
        </pc:sldMkLst>
        <pc:spChg chg="mod">
          <ac:chgData name="sunsummersec" userId="4da5c586-d2ae-44d9-876c-555a0759b13d" providerId="ADAL" clId="{1F3CAD22-8DB4-47F5-A9EF-BDEE62FF53A1}" dt="2021-09-22T01:52:21.635" v="32" actId="14100"/>
          <ac:spMkLst>
            <pc:docMk/>
            <pc:sldMk cId="670049200" sldId="257"/>
            <ac:spMk id="2" creationId="{0C9E39EA-7396-D042-9541-447A66764880}"/>
          </ac:spMkLst>
        </pc:spChg>
        <pc:spChg chg="del mod">
          <ac:chgData name="sunsummersec" userId="4da5c586-d2ae-44d9-876c-555a0759b13d" providerId="ADAL" clId="{1F3CAD22-8DB4-47F5-A9EF-BDEE62FF53A1}" dt="2021-10-25T02:03:56.635" v="349" actId="478"/>
          <ac:spMkLst>
            <pc:docMk/>
            <pc:sldMk cId="670049200" sldId="257"/>
            <ac:spMk id="3" creationId="{80BDF330-B536-064C-A71D-A6C5C11B832F}"/>
          </ac:spMkLst>
        </pc:spChg>
        <pc:spChg chg="del">
          <ac:chgData name="sunsummersec" userId="4da5c586-d2ae-44d9-876c-555a0759b13d" providerId="ADAL" clId="{1F3CAD22-8DB4-47F5-A9EF-BDEE62FF53A1}" dt="2021-10-25T02:03:51.462" v="346" actId="478"/>
          <ac:spMkLst>
            <pc:docMk/>
            <pc:sldMk cId="670049200" sldId="257"/>
            <ac:spMk id="4" creationId="{735E4129-DA15-4870-AD9D-3D4E4D86E643}"/>
          </ac:spMkLst>
        </pc:spChg>
        <pc:picChg chg="add del">
          <ac:chgData name="sunsummersec" userId="4da5c586-d2ae-44d9-876c-555a0759b13d" providerId="ADAL" clId="{1F3CAD22-8DB4-47F5-A9EF-BDEE62FF53A1}" dt="2021-10-25T02:03:55.186" v="348" actId="478"/>
          <ac:picMkLst>
            <pc:docMk/>
            <pc:sldMk cId="670049200" sldId="257"/>
            <ac:picMk id="6" creationId="{4C5BE24B-3F98-2F44-8E34-4BC17583D1A2}"/>
          </ac:picMkLst>
        </pc:picChg>
      </pc:sldChg>
      <pc:sldChg chg="modSp mod modCm">
        <pc:chgData name="sunsummersec" userId="4da5c586-d2ae-44d9-876c-555a0759b13d" providerId="ADAL" clId="{1F3CAD22-8DB4-47F5-A9EF-BDEE62FF53A1}" dt="2021-09-22T01:54:33.665" v="45" actId="20577"/>
        <pc:sldMkLst>
          <pc:docMk/>
          <pc:sldMk cId="558814907" sldId="265"/>
        </pc:sldMkLst>
        <pc:spChg chg="mod">
          <ac:chgData name="sunsummersec" userId="4da5c586-d2ae-44d9-876c-555a0759b13d" providerId="ADAL" clId="{1F3CAD22-8DB4-47F5-A9EF-BDEE62FF53A1}" dt="2021-09-22T01:54:33.665" v="45" actId="20577"/>
          <ac:spMkLst>
            <pc:docMk/>
            <pc:sldMk cId="558814907" sldId="265"/>
            <ac:spMk id="9" creationId="{2A36685D-B3D1-42D8-A017-B1DA18A109FF}"/>
          </ac:spMkLst>
        </pc:spChg>
      </pc:sldChg>
      <pc:sldChg chg="modAnim modNotesTx">
        <pc:chgData name="sunsummersec" userId="4da5c586-d2ae-44d9-876c-555a0759b13d" providerId="ADAL" clId="{1F3CAD22-8DB4-47F5-A9EF-BDEE62FF53A1}" dt="2021-10-25T02:04:04.913" v="350" actId="20577"/>
        <pc:sldMkLst>
          <pc:docMk/>
          <pc:sldMk cId="1960841081" sldId="266"/>
        </pc:sldMkLst>
      </pc:sldChg>
      <pc:sldChg chg="ord modNotesTx">
        <pc:chgData name="sunsummersec" userId="4da5c586-d2ae-44d9-876c-555a0759b13d" providerId="ADAL" clId="{1F3CAD22-8DB4-47F5-A9EF-BDEE62FF53A1}" dt="2021-10-25T02:04:09.296" v="352" actId="20577"/>
        <pc:sldMkLst>
          <pc:docMk/>
          <pc:sldMk cId="2755071207" sldId="267"/>
        </pc:sldMkLst>
      </pc:sldChg>
      <pc:sldChg chg="modNotesTx">
        <pc:chgData name="sunsummersec" userId="4da5c586-d2ae-44d9-876c-555a0759b13d" providerId="ADAL" clId="{1F3CAD22-8DB4-47F5-A9EF-BDEE62FF53A1}" dt="2021-10-25T02:04:14.249" v="354" actId="20577"/>
        <pc:sldMkLst>
          <pc:docMk/>
          <pc:sldMk cId="4013671598" sldId="269"/>
        </pc:sldMkLst>
      </pc:sldChg>
      <pc:sldChg chg="modSp mod modAnim modNotesTx">
        <pc:chgData name="sunsummersec" userId="4da5c586-d2ae-44d9-876c-555a0759b13d" providerId="ADAL" clId="{1F3CAD22-8DB4-47F5-A9EF-BDEE62FF53A1}" dt="2021-10-25T02:04:16.810" v="355" actId="20577"/>
        <pc:sldMkLst>
          <pc:docMk/>
          <pc:sldMk cId="3762165997" sldId="270"/>
        </pc:sldMkLst>
        <pc:spChg chg="mod">
          <ac:chgData name="sunsummersec" userId="4da5c586-d2ae-44d9-876c-555a0759b13d" providerId="ADAL" clId="{1F3CAD22-8DB4-47F5-A9EF-BDEE62FF53A1}" dt="2021-09-22T02:27:47.338" v="154" actId="1035"/>
          <ac:spMkLst>
            <pc:docMk/>
            <pc:sldMk cId="3762165997" sldId="270"/>
            <ac:spMk id="2" creationId="{4EA5AB4E-75AC-44D6-8992-88F78BAE3EEC}"/>
          </ac:spMkLst>
        </pc:spChg>
        <pc:spChg chg="mod">
          <ac:chgData name="sunsummersec" userId="4da5c586-d2ae-44d9-876c-555a0759b13d" providerId="ADAL" clId="{1F3CAD22-8DB4-47F5-A9EF-BDEE62FF53A1}" dt="2021-09-22T02:27:37.945" v="141" actId="1037"/>
          <ac:spMkLst>
            <pc:docMk/>
            <pc:sldMk cId="3762165997" sldId="270"/>
            <ac:spMk id="3" creationId="{98A964A6-7AC2-4102-B182-2D6D005D565E}"/>
          </ac:spMkLst>
        </pc:spChg>
        <pc:spChg chg="mod">
          <ac:chgData name="sunsummersec" userId="4da5c586-d2ae-44d9-876c-555a0759b13d" providerId="ADAL" clId="{1F3CAD22-8DB4-47F5-A9EF-BDEE62FF53A1}" dt="2021-09-22T02:27:34.894" v="140" actId="1076"/>
          <ac:spMkLst>
            <pc:docMk/>
            <pc:sldMk cId="3762165997" sldId="270"/>
            <ac:spMk id="4" creationId="{2B8AC576-8D90-4C38-B097-888B25C140A7}"/>
          </ac:spMkLst>
        </pc:spChg>
        <pc:spChg chg="mod">
          <ac:chgData name="sunsummersec" userId="4da5c586-d2ae-44d9-876c-555a0759b13d" providerId="ADAL" clId="{1F3CAD22-8DB4-47F5-A9EF-BDEE62FF53A1}" dt="2021-09-22T02:27:55.062" v="155" actId="14100"/>
          <ac:spMkLst>
            <pc:docMk/>
            <pc:sldMk cId="3762165997" sldId="270"/>
            <ac:spMk id="7" creationId="{47C69A6F-1B4F-4507-8952-3D5218E24A95}"/>
          </ac:spMkLst>
        </pc:spChg>
      </pc:sldChg>
      <pc:sldChg chg="modNotesTx">
        <pc:chgData name="sunsummersec" userId="4da5c586-d2ae-44d9-876c-555a0759b13d" providerId="ADAL" clId="{1F3CAD22-8DB4-47F5-A9EF-BDEE62FF53A1}" dt="2021-09-24T02:24:54.700" v="236"/>
        <pc:sldMkLst>
          <pc:docMk/>
          <pc:sldMk cId="184195986" sldId="271"/>
        </pc:sldMkLst>
      </pc:sldChg>
      <pc:sldChg chg="modSp mod ord modAnim modNotesTx">
        <pc:chgData name="sunsummersec" userId="4da5c586-d2ae-44d9-876c-555a0759b13d" providerId="ADAL" clId="{1F3CAD22-8DB4-47F5-A9EF-BDEE62FF53A1}" dt="2021-10-25T02:04:32.401" v="362" actId="20577"/>
        <pc:sldMkLst>
          <pc:docMk/>
          <pc:sldMk cId="3934800314" sldId="272"/>
        </pc:sldMkLst>
        <pc:picChg chg="mod ord">
          <ac:chgData name="sunsummersec" userId="4da5c586-d2ae-44d9-876c-555a0759b13d" providerId="ADAL" clId="{1F3CAD22-8DB4-47F5-A9EF-BDEE62FF53A1}" dt="2021-09-18T11:18:54" v="23" actId="1076"/>
          <ac:picMkLst>
            <pc:docMk/>
            <pc:sldMk cId="3934800314" sldId="272"/>
            <ac:picMk id="7" creationId="{9DB153B2-62A7-4D9E-9204-6CE2CC975675}"/>
          </ac:picMkLst>
        </pc:picChg>
        <pc:picChg chg="mod ord">
          <ac:chgData name="sunsummersec" userId="4da5c586-d2ae-44d9-876c-555a0759b13d" providerId="ADAL" clId="{1F3CAD22-8DB4-47F5-A9EF-BDEE62FF53A1}" dt="2021-09-22T02:29:24.685" v="157" actId="1076"/>
          <ac:picMkLst>
            <pc:docMk/>
            <pc:sldMk cId="3934800314" sldId="272"/>
            <ac:picMk id="11" creationId="{F3432EF4-C18C-4095-B4D7-2168EB6FC606}"/>
          </ac:picMkLst>
        </pc:picChg>
      </pc:sldChg>
      <pc:sldChg chg="ord modNotesTx">
        <pc:chgData name="sunsummersec" userId="4da5c586-d2ae-44d9-876c-555a0759b13d" providerId="ADAL" clId="{1F3CAD22-8DB4-47F5-A9EF-BDEE62FF53A1}" dt="2021-10-25T02:04:18.806" v="356" actId="20577"/>
        <pc:sldMkLst>
          <pc:docMk/>
          <pc:sldMk cId="3904947885" sldId="273"/>
        </pc:sldMkLst>
      </pc:sldChg>
      <pc:sldChg chg="modNotesTx">
        <pc:chgData name="sunsummersec" userId="4da5c586-d2ae-44d9-876c-555a0759b13d" providerId="ADAL" clId="{1F3CAD22-8DB4-47F5-A9EF-BDEE62FF53A1}" dt="2021-10-25T02:04:23.999" v="358" actId="20577"/>
        <pc:sldMkLst>
          <pc:docMk/>
          <pc:sldMk cId="3442854686" sldId="275"/>
        </pc:sldMkLst>
      </pc:sldChg>
      <pc:sldChg chg="ord modNotesTx">
        <pc:chgData name="sunsummersec" userId="4da5c586-d2ae-44d9-876c-555a0759b13d" providerId="ADAL" clId="{1F3CAD22-8DB4-47F5-A9EF-BDEE62FF53A1}" dt="2021-10-25T02:04:26.046" v="359" actId="20577"/>
        <pc:sldMkLst>
          <pc:docMk/>
          <pc:sldMk cId="2169039042" sldId="276"/>
        </pc:sldMkLst>
      </pc:sldChg>
      <pc:sldChg chg="ord modNotesTx">
        <pc:chgData name="sunsummersec" userId="4da5c586-d2ae-44d9-876c-555a0759b13d" providerId="ADAL" clId="{1F3CAD22-8DB4-47F5-A9EF-BDEE62FF53A1}" dt="2021-10-25T02:04:27.761" v="360" actId="20577"/>
        <pc:sldMkLst>
          <pc:docMk/>
          <pc:sldMk cId="637104082" sldId="277"/>
        </pc:sldMkLst>
      </pc:sldChg>
      <pc:sldChg chg="modNotesTx">
        <pc:chgData name="sunsummersec" userId="4da5c586-d2ae-44d9-876c-555a0759b13d" providerId="ADAL" clId="{1F3CAD22-8DB4-47F5-A9EF-BDEE62FF53A1}" dt="2021-10-25T02:04:30.676" v="361" actId="20577"/>
        <pc:sldMkLst>
          <pc:docMk/>
          <pc:sldMk cId="2740092748" sldId="278"/>
        </pc:sldMkLst>
      </pc:sldChg>
      <pc:sldChg chg="modNotesTx">
        <pc:chgData name="sunsummersec" userId="4da5c586-d2ae-44d9-876c-555a0759b13d" providerId="ADAL" clId="{1F3CAD22-8DB4-47F5-A9EF-BDEE62FF53A1}" dt="2021-10-25T02:04:35.043" v="363" actId="20577"/>
        <pc:sldMkLst>
          <pc:docMk/>
          <pc:sldMk cId="809609559" sldId="280"/>
        </pc:sldMkLst>
      </pc:sldChg>
      <pc:sldChg chg="modNotesTx">
        <pc:chgData name="sunsummersec" userId="4da5c586-d2ae-44d9-876c-555a0759b13d" providerId="ADAL" clId="{1F3CAD22-8DB4-47F5-A9EF-BDEE62FF53A1}" dt="2021-10-25T02:04:37.433" v="364" actId="20577"/>
        <pc:sldMkLst>
          <pc:docMk/>
          <pc:sldMk cId="1390033955" sldId="281"/>
        </pc:sldMkLst>
      </pc:sldChg>
      <pc:sldChg chg="modNotesTx">
        <pc:chgData name="sunsummersec" userId="4da5c586-d2ae-44d9-876c-555a0759b13d" providerId="ADAL" clId="{1F3CAD22-8DB4-47F5-A9EF-BDEE62FF53A1}" dt="2021-10-25T02:04:39.376" v="365" actId="20577"/>
        <pc:sldMkLst>
          <pc:docMk/>
          <pc:sldMk cId="883378898" sldId="282"/>
        </pc:sldMkLst>
      </pc:sldChg>
      <pc:sldChg chg="addSp delSp modSp mod delAnim modNotesTx">
        <pc:chgData name="sunsummersec" userId="4da5c586-d2ae-44d9-876c-555a0759b13d" providerId="ADAL" clId="{1F3CAD22-8DB4-47F5-A9EF-BDEE62FF53A1}" dt="2021-10-25T02:07:18.022" v="394" actId="14100"/>
        <pc:sldMkLst>
          <pc:docMk/>
          <pc:sldMk cId="2781590656" sldId="284"/>
        </pc:sldMkLst>
        <pc:spChg chg="add mod">
          <ac:chgData name="sunsummersec" userId="4da5c586-d2ae-44d9-876c-555a0759b13d" providerId="ADAL" clId="{1F3CAD22-8DB4-47F5-A9EF-BDEE62FF53A1}" dt="2021-10-25T02:07:18.022" v="394" actId="14100"/>
          <ac:spMkLst>
            <pc:docMk/>
            <pc:sldMk cId="2781590656" sldId="284"/>
            <ac:spMk id="7" creationId="{17F4A499-70CA-4A4F-9717-9FB9C2825B49}"/>
          </ac:spMkLst>
        </pc:spChg>
        <pc:picChg chg="del">
          <ac:chgData name="sunsummersec" userId="4da5c586-d2ae-44d9-876c-555a0759b13d" providerId="ADAL" clId="{1F3CAD22-8DB4-47F5-A9EF-BDEE62FF53A1}" dt="2021-09-22T01:57:45.702" v="48" actId="478"/>
          <ac:picMkLst>
            <pc:docMk/>
            <pc:sldMk cId="2781590656" sldId="284"/>
            <ac:picMk id="3" creationId="{AF0253F2-E1DD-4811-A539-73ED9C3FF6D8}"/>
          </ac:picMkLst>
        </pc:picChg>
        <pc:picChg chg="del">
          <ac:chgData name="sunsummersec" userId="4da5c586-d2ae-44d9-876c-555a0759b13d" providerId="ADAL" clId="{1F3CAD22-8DB4-47F5-A9EF-BDEE62FF53A1}" dt="2021-09-22T01:57:55.481" v="51" actId="478"/>
          <ac:picMkLst>
            <pc:docMk/>
            <pc:sldMk cId="2781590656" sldId="284"/>
            <ac:picMk id="4" creationId="{9F32A45A-2FA1-4ED4-949D-07308FD46178}"/>
          </ac:picMkLst>
        </pc:picChg>
        <pc:picChg chg="add mod">
          <ac:chgData name="sunsummersec" userId="4da5c586-d2ae-44d9-876c-555a0759b13d" providerId="ADAL" clId="{1F3CAD22-8DB4-47F5-A9EF-BDEE62FF53A1}" dt="2021-10-25T02:05:23.476" v="384" actId="1076"/>
          <ac:picMkLst>
            <pc:docMk/>
            <pc:sldMk cId="2781590656" sldId="284"/>
            <ac:picMk id="6" creationId="{83F920BE-5000-48E3-BB83-12FE3E2A563A}"/>
          </ac:picMkLst>
        </pc:picChg>
        <pc:picChg chg="add mod">
          <ac:chgData name="sunsummersec" userId="4da5c586-d2ae-44d9-876c-555a0759b13d" providerId="ADAL" clId="{1F3CAD22-8DB4-47F5-A9EF-BDEE62FF53A1}" dt="2021-10-25T02:05:22.212" v="383" actId="1076"/>
          <ac:picMkLst>
            <pc:docMk/>
            <pc:sldMk cId="2781590656" sldId="284"/>
            <ac:picMk id="8" creationId="{C3573272-58FB-4035-BDDC-CAAD6A476776}"/>
          </ac:picMkLst>
        </pc:picChg>
      </pc:sldChg>
      <pc:sldChg chg="modNotesTx">
        <pc:chgData name="sunsummersec" userId="4da5c586-d2ae-44d9-876c-555a0759b13d" providerId="ADAL" clId="{1F3CAD22-8DB4-47F5-A9EF-BDEE62FF53A1}" dt="2021-10-25T02:04:42.872" v="368" actId="20577"/>
        <pc:sldMkLst>
          <pc:docMk/>
          <pc:sldMk cId="3425789737" sldId="285"/>
        </pc:sldMkLst>
      </pc:sldChg>
      <pc:sldChg chg="addSp delSp modSp mod modNotesTx">
        <pc:chgData name="sunsummersec" userId="4da5c586-d2ae-44d9-876c-555a0759b13d" providerId="ADAL" clId="{1F3CAD22-8DB4-47F5-A9EF-BDEE62FF53A1}" dt="2021-10-25T02:04:45.667" v="369" actId="20577"/>
        <pc:sldMkLst>
          <pc:docMk/>
          <pc:sldMk cId="868137834" sldId="287"/>
        </pc:sldMkLst>
        <pc:picChg chg="del mod">
          <ac:chgData name="sunsummersec" userId="4da5c586-d2ae-44d9-876c-555a0759b13d" providerId="ADAL" clId="{1F3CAD22-8DB4-47F5-A9EF-BDEE62FF53A1}" dt="2021-09-22T02:35:58.314" v="165" actId="478"/>
          <ac:picMkLst>
            <pc:docMk/>
            <pc:sldMk cId="868137834" sldId="287"/>
            <ac:picMk id="4" creationId="{8D7C4774-3354-42AE-8F47-F1FC0251D6E5}"/>
          </ac:picMkLst>
        </pc:picChg>
        <pc:picChg chg="mod ord">
          <ac:chgData name="sunsummersec" userId="4da5c586-d2ae-44d9-876c-555a0759b13d" providerId="ADAL" clId="{1F3CAD22-8DB4-47F5-A9EF-BDEE62FF53A1}" dt="2021-09-22T02:37:27.663" v="188" actId="1076"/>
          <ac:picMkLst>
            <pc:docMk/>
            <pc:sldMk cId="868137834" sldId="287"/>
            <ac:picMk id="6" creationId="{FD786665-D9E8-440D-9002-BAC25B41CA32}"/>
          </ac:picMkLst>
        </pc:picChg>
        <pc:picChg chg="add mod">
          <ac:chgData name="sunsummersec" userId="4da5c586-d2ae-44d9-876c-555a0759b13d" providerId="ADAL" clId="{1F3CAD22-8DB4-47F5-A9EF-BDEE62FF53A1}" dt="2021-09-22T02:36:30.331" v="182" actId="1076"/>
          <ac:picMkLst>
            <pc:docMk/>
            <pc:sldMk cId="868137834" sldId="287"/>
            <ac:picMk id="7" creationId="{D6803E1C-EA26-4E34-A4AA-ED74B44073A0}"/>
          </ac:picMkLst>
        </pc:picChg>
      </pc:sldChg>
      <pc:sldChg chg="modNotesTx">
        <pc:chgData name="sunsummersec" userId="4da5c586-d2ae-44d9-876c-555a0759b13d" providerId="ADAL" clId="{1F3CAD22-8DB4-47F5-A9EF-BDEE62FF53A1}" dt="2021-10-25T02:04:47.328" v="370" actId="20577"/>
        <pc:sldMkLst>
          <pc:docMk/>
          <pc:sldMk cId="2377471721" sldId="288"/>
        </pc:sldMkLst>
      </pc:sldChg>
      <pc:sldChg chg="addCm modCm">
        <pc:chgData name="sunsummersec" userId="4da5c586-d2ae-44d9-876c-555a0759b13d" providerId="ADAL" clId="{1F3CAD22-8DB4-47F5-A9EF-BDEE62FF53A1}" dt="2021-09-26T02:46:25.565" v="239"/>
        <pc:sldMkLst>
          <pc:docMk/>
          <pc:sldMk cId="1959909777" sldId="289"/>
        </pc:sldMkLst>
      </pc:sldChg>
      <pc:sldChg chg="del">
        <pc:chgData name="sunsummersec" userId="4da5c586-d2ae-44d9-876c-555a0759b13d" providerId="ADAL" clId="{1F3CAD22-8DB4-47F5-A9EF-BDEE62FF53A1}" dt="2021-10-18T01:40:05.270" v="288" actId="47"/>
        <pc:sldMkLst>
          <pc:docMk/>
          <pc:sldMk cId="1068905373" sldId="290"/>
        </pc:sldMkLst>
      </pc:sldChg>
      <pc:sldChg chg="modAnim">
        <pc:chgData name="sunsummersec" userId="4da5c586-d2ae-44d9-876c-555a0759b13d" providerId="ADAL" clId="{1F3CAD22-8DB4-47F5-A9EF-BDEE62FF53A1}" dt="2021-09-26T02:52:14.082" v="243"/>
        <pc:sldMkLst>
          <pc:docMk/>
          <pc:sldMk cId="2964429970" sldId="291"/>
        </pc:sldMkLst>
      </pc:sldChg>
      <pc:sldChg chg="modNotesTx">
        <pc:chgData name="sunsummersec" userId="4da5c586-d2ae-44d9-876c-555a0759b13d" providerId="ADAL" clId="{1F3CAD22-8DB4-47F5-A9EF-BDEE62FF53A1}" dt="2021-10-25T02:04:50.392" v="371" actId="20577"/>
        <pc:sldMkLst>
          <pc:docMk/>
          <pc:sldMk cId="1302193898" sldId="292"/>
        </pc:sldMkLst>
      </pc:sldChg>
      <pc:sldChg chg="modNotesTx">
        <pc:chgData name="sunsummersec" userId="4da5c586-d2ae-44d9-876c-555a0759b13d" providerId="ADAL" clId="{1F3CAD22-8DB4-47F5-A9EF-BDEE62FF53A1}" dt="2021-10-25T02:04:52.198" v="372" actId="20577"/>
        <pc:sldMkLst>
          <pc:docMk/>
          <pc:sldMk cId="530662845" sldId="293"/>
        </pc:sldMkLst>
      </pc:sldChg>
      <pc:sldChg chg="modSp mod modAnim modNotesTx">
        <pc:chgData name="sunsummersec" userId="4da5c586-d2ae-44d9-876c-555a0759b13d" providerId="ADAL" clId="{1F3CAD22-8DB4-47F5-A9EF-BDEE62FF53A1}" dt="2021-10-25T02:04:53.789" v="373" actId="20577"/>
        <pc:sldMkLst>
          <pc:docMk/>
          <pc:sldMk cId="2774571123" sldId="294"/>
        </pc:sldMkLst>
        <pc:picChg chg="mod ord">
          <ac:chgData name="sunsummersec" userId="4da5c586-d2ae-44d9-876c-555a0759b13d" providerId="ADAL" clId="{1F3CAD22-8DB4-47F5-A9EF-BDEE62FF53A1}" dt="2021-09-22T02:42:32.375" v="213" actId="1076"/>
          <ac:picMkLst>
            <pc:docMk/>
            <pc:sldMk cId="2774571123" sldId="294"/>
            <ac:picMk id="3" creationId="{3D41BD71-B9FD-4B25-B21B-D743562DE057}"/>
          </ac:picMkLst>
        </pc:picChg>
        <pc:picChg chg="mod">
          <ac:chgData name="sunsummersec" userId="4da5c586-d2ae-44d9-876c-555a0759b13d" providerId="ADAL" clId="{1F3CAD22-8DB4-47F5-A9EF-BDEE62FF53A1}" dt="2021-09-22T02:41:36.921" v="206" actId="1076"/>
          <ac:picMkLst>
            <pc:docMk/>
            <pc:sldMk cId="2774571123" sldId="294"/>
            <ac:picMk id="4" creationId="{21CC5994-9357-42DB-BE96-672B21958C8D}"/>
          </ac:picMkLst>
        </pc:picChg>
      </pc:sldChg>
      <pc:sldChg chg="modSp mod modNotesTx">
        <pc:chgData name="sunsummersec" userId="4da5c586-d2ae-44d9-876c-555a0759b13d" providerId="ADAL" clId="{1F3CAD22-8DB4-47F5-A9EF-BDEE62FF53A1}" dt="2021-10-25T02:04:55.316" v="374" actId="20577"/>
        <pc:sldMkLst>
          <pc:docMk/>
          <pc:sldMk cId="550984008" sldId="295"/>
        </pc:sldMkLst>
        <pc:spChg chg="mod">
          <ac:chgData name="sunsummersec" userId="4da5c586-d2ae-44d9-876c-555a0759b13d" providerId="ADAL" clId="{1F3CAD22-8DB4-47F5-A9EF-BDEE62FF53A1}" dt="2021-09-26T03:15:17.658" v="249" actId="1076"/>
          <ac:spMkLst>
            <pc:docMk/>
            <pc:sldMk cId="550984008" sldId="295"/>
            <ac:spMk id="3" creationId="{18D95E55-6AE5-4CD8-8F3C-92F2A03A8737}"/>
          </ac:spMkLst>
        </pc:spChg>
      </pc:sldChg>
      <pc:sldChg chg="modNotesTx">
        <pc:chgData name="sunsummersec" userId="4da5c586-d2ae-44d9-876c-555a0759b13d" providerId="ADAL" clId="{1F3CAD22-8DB4-47F5-A9EF-BDEE62FF53A1}" dt="2021-10-25T02:04:59.038" v="376" actId="20577"/>
        <pc:sldMkLst>
          <pc:docMk/>
          <pc:sldMk cId="2646004928" sldId="296"/>
        </pc:sldMkLst>
      </pc:sldChg>
      <pc:sldChg chg="del ord modNotesTx">
        <pc:chgData name="sunsummersec" userId="4da5c586-d2ae-44d9-876c-555a0759b13d" providerId="ADAL" clId="{1F3CAD22-8DB4-47F5-A9EF-BDEE62FF53A1}" dt="2021-10-18T01:40:04.298" v="287" actId="47"/>
        <pc:sldMkLst>
          <pc:docMk/>
          <pc:sldMk cId="2713681934" sldId="297"/>
        </pc:sldMkLst>
      </pc:sldChg>
      <pc:sldChg chg="addSp delSp modSp new mod delAnim modAnim modNotesTx">
        <pc:chgData name="sunsummersec" userId="4da5c586-d2ae-44d9-876c-555a0759b13d" providerId="ADAL" clId="{1F3CAD22-8DB4-47F5-A9EF-BDEE62FF53A1}" dt="2021-10-25T02:05:05.845" v="378" actId="478"/>
        <pc:sldMkLst>
          <pc:docMk/>
          <pc:sldMk cId="1498189401" sldId="299"/>
        </pc:sldMkLst>
        <pc:spChg chg="add mod">
          <ac:chgData name="sunsummersec" userId="4da5c586-d2ae-44d9-876c-555a0759b13d" providerId="ADAL" clId="{1F3CAD22-8DB4-47F5-A9EF-BDEE62FF53A1}" dt="2021-09-22T02:18:56.621" v="115" actId="113"/>
          <ac:spMkLst>
            <pc:docMk/>
            <pc:sldMk cId="1498189401" sldId="299"/>
            <ac:spMk id="6" creationId="{2F532D55-BF01-4615-9DD4-EAA96EB21053}"/>
          </ac:spMkLst>
        </pc:spChg>
        <pc:picChg chg="add mod">
          <ac:chgData name="sunsummersec" userId="4da5c586-d2ae-44d9-876c-555a0759b13d" providerId="ADAL" clId="{1F3CAD22-8DB4-47F5-A9EF-BDEE62FF53A1}" dt="2021-09-22T02:02:24.061" v="57" actId="1076"/>
          <ac:picMkLst>
            <pc:docMk/>
            <pc:sldMk cId="1498189401" sldId="299"/>
            <ac:picMk id="3" creationId="{A712A4D4-4B2B-4EB9-B383-78A4F70314AA}"/>
          </ac:picMkLst>
        </pc:picChg>
        <pc:picChg chg="add del mod">
          <ac:chgData name="sunsummersec" userId="4da5c586-d2ae-44d9-876c-555a0759b13d" providerId="ADAL" clId="{1F3CAD22-8DB4-47F5-A9EF-BDEE62FF53A1}" dt="2021-10-25T02:05:05.845" v="378" actId="478"/>
          <ac:picMkLst>
            <pc:docMk/>
            <pc:sldMk cId="1498189401" sldId="299"/>
            <ac:picMk id="5" creationId="{73E71F3D-82AA-499B-AE93-8286771D23C5}"/>
          </ac:picMkLst>
        </pc:picChg>
      </pc:sldChg>
      <pc:sldChg chg="addSp modSp new mod ord modNotesTx">
        <pc:chgData name="sunsummersec" userId="4da5c586-d2ae-44d9-876c-555a0759b13d" providerId="ADAL" clId="{1F3CAD22-8DB4-47F5-A9EF-BDEE62FF53A1}" dt="2021-10-25T02:04:11.704" v="353" actId="20577"/>
        <pc:sldMkLst>
          <pc:docMk/>
          <pc:sldMk cId="3933926754" sldId="300"/>
        </pc:sldMkLst>
        <pc:spChg chg="add mod">
          <ac:chgData name="sunsummersec" userId="4da5c586-d2ae-44d9-876c-555a0759b13d" providerId="ADAL" clId="{1F3CAD22-8DB4-47F5-A9EF-BDEE62FF53A1}" dt="2021-09-26T03:31:15.950" v="253"/>
          <ac:spMkLst>
            <pc:docMk/>
            <pc:sldMk cId="3933926754" sldId="300"/>
            <ac:spMk id="2" creationId="{897DE660-F947-4D02-8FFD-E2CC0AD33F29}"/>
          </ac:spMkLst>
        </pc:spChg>
        <pc:picChg chg="add mod">
          <ac:chgData name="sunsummersec" userId="4da5c586-d2ae-44d9-876c-555a0759b13d" providerId="ADAL" clId="{1F3CAD22-8DB4-47F5-A9EF-BDEE62FF53A1}" dt="2021-09-26T07:12:09.979" v="261" actId="1076"/>
          <ac:picMkLst>
            <pc:docMk/>
            <pc:sldMk cId="3933926754" sldId="300"/>
            <ac:picMk id="4" creationId="{4AC757C6-9D82-442B-879A-1C0D8DC8554A}"/>
          </ac:picMkLst>
        </pc:picChg>
      </pc:sldChg>
      <pc:sldChg chg="modNotesTx">
        <pc:chgData name="sunsummersec" userId="4da5c586-d2ae-44d9-876c-555a0759b13d" providerId="ADAL" clId="{1F3CAD22-8DB4-47F5-A9EF-BDEE62FF53A1}" dt="2021-10-25T02:04:21.260" v="357" actId="20577"/>
        <pc:sldMkLst>
          <pc:docMk/>
          <pc:sldMk cId="1320406183" sldId="302"/>
        </pc:sldMkLst>
      </pc:sldChg>
    </pc:docChg>
  </pc:docChgLst>
  <pc:docChgLst>
    <pc:chgData name="来宾用户" userId="S::urn:spo:anon#668a9e94739bf01f5f615e6d58270e9bbddbc749ae5f42bba9e86f3e50ff6e8c::" providerId="AD" clId="Web-{7BBFCC61-36C7-4E15-9FB1-1CB319AD0532}"/>
    <pc:docChg chg="modSld">
      <pc:chgData name="来宾用户" userId="S::urn:spo:anon#668a9e94739bf01f5f615e6d58270e9bbddbc749ae5f42bba9e86f3e50ff6e8c::" providerId="AD" clId="Web-{7BBFCC61-36C7-4E15-9FB1-1CB319AD0532}" dt="2021-09-19T08:29:30.091" v="115" actId="20577"/>
      <pc:docMkLst>
        <pc:docMk/>
      </pc:docMkLst>
      <pc:sldChg chg="modSp">
        <pc:chgData name="来宾用户" userId="S::urn:spo:anon#668a9e94739bf01f5f615e6d58270e9bbddbc749ae5f42bba9e86f3e50ff6e8c::" providerId="AD" clId="Web-{7BBFCC61-36C7-4E15-9FB1-1CB319AD0532}" dt="2021-09-19T08:26:03.493" v="68" actId="1076"/>
        <pc:sldMkLst>
          <pc:docMk/>
          <pc:sldMk cId="670049200" sldId="257"/>
        </pc:sldMkLst>
        <pc:spChg chg="mod">
          <ac:chgData name="来宾用户" userId="S::urn:spo:anon#668a9e94739bf01f5f615e6d58270e9bbddbc749ae5f42bba9e86f3e50ff6e8c::" providerId="AD" clId="Web-{7BBFCC61-36C7-4E15-9FB1-1CB319AD0532}" dt="2021-09-19T08:26:03.493" v="68" actId="1076"/>
          <ac:spMkLst>
            <pc:docMk/>
            <pc:sldMk cId="670049200" sldId="257"/>
            <ac:spMk id="2" creationId="{0C9E39EA-7396-D042-9541-447A66764880}"/>
          </ac:spMkLst>
        </pc:spChg>
      </pc:sldChg>
      <pc:sldChg chg="addSp delSp modSp addCm">
        <pc:chgData name="来宾用户" userId="S::urn:spo:anon#668a9e94739bf01f5f615e6d58270e9bbddbc749ae5f42bba9e86f3e50ff6e8c::" providerId="AD" clId="Web-{7BBFCC61-36C7-4E15-9FB1-1CB319AD0532}" dt="2021-09-19T08:29:30.091" v="115" actId="20577"/>
        <pc:sldMkLst>
          <pc:docMk/>
          <pc:sldMk cId="558814907" sldId="265"/>
        </pc:sldMkLst>
        <pc:spChg chg="mod">
          <ac:chgData name="来宾用户" userId="S::urn:spo:anon#668a9e94739bf01f5f615e6d58270e9bbddbc749ae5f42bba9e86f3e50ff6e8c::" providerId="AD" clId="Web-{7BBFCC61-36C7-4E15-9FB1-1CB319AD0532}" dt="2021-09-19T08:29:30.091" v="115" actId="20577"/>
          <ac:spMkLst>
            <pc:docMk/>
            <pc:sldMk cId="558814907" sldId="265"/>
            <ac:spMk id="9" creationId="{2A36685D-B3D1-42D8-A017-B1DA18A109FF}"/>
          </ac:spMkLst>
        </pc:spChg>
        <pc:spChg chg="add del mod">
          <ac:chgData name="来宾用户" userId="S::urn:spo:anon#668a9e94739bf01f5f615e6d58270e9bbddbc749ae5f42bba9e86f3e50ff6e8c::" providerId="AD" clId="Web-{7BBFCC61-36C7-4E15-9FB1-1CB319AD0532}" dt="2021-09-19T08:24:08.319" v="4"/>
          <ac:spMkLst>
            <pc:docMk/>
            <pc:sldMk cId="558814907" sldId="265"/>
            <ac:spMk id="10" creationId="{06A9E839-9284-489A-A5AD-A50FB45A5C9A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9-19T01:06:50.426" idx="1">
    <p:pos x="7592" y="1621"/>
    <p:text>公开的手段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9-26T10:46:15.541" idx="1">
    <p:pos x="10" y="10"/>
    <p:text>可放弃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A86402-B809-4208-B5E4-8F3AFB395087}" type="datetimeFigureOut">
              <a:rPr lang="zh-CN" altLang="en-US" smtClean="0"/>
              <a:t>2021/10/25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92F10-6CC4-4886-98B5-D2567627FF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362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699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974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2613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774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1200" dirty="0">
              <a:solidFill>
                <a:srgbClr val="00C7FF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92181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075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00638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8321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5382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1351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083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5660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426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9618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0474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4040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51312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8829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0036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7484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66526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372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85613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628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737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581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509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921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1089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006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如果我们把所有的类型都转换成</a:t>
            </a:r>
            <a:r>
              <a:rPr lang="en-US" altLang="zh-CN" dirty="0"/>
              <a:t>JNDI</a:t>
            </a:r>
            <a:r>
              <a:rPr lang="zh-CN" altLang="en-US" dirty="0"/>
              <a:t>注入的方式，那么将大大减少我们的漏洞利用的难度。采用</a:t>
            </a:r>
            <a:r>
              <a:rPr lang="en-US" altLang="zh-CN" dirty="0"/>
              <a:t>JNDI</a:t>
            </a:r>
            <a:r>
              <a:rPr lang="zh-CN" altLang="en-US" dirty="0"/>
              <a:t>的优点：通用性比较强、利用成本低。缺点要求目标出网。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8384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692F10-6CC4-4886-98B5-D2567627FFA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4936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0568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8488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5941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9338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B23F62E-8C07-D447-B3AC-E2D302B7920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969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javase/jndi/tutorial/objects/storing/serial.html" TargetMode="External"/><Relationship Id="rId7" Type="http://schemas.openxmlformats.org/officeDocument/2006/relationships/image" Target="../media/image25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slide" Target="slide16.xml"/><Relationship Id="rId4" Type="http://schemas.openxmlformats.org/officeDocument/2006/relationships/hyperlink" Target="https://docs.oracle.com/javase/jndi/tutorial/objects/storing/reference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quanke.com/post/id/251814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C5BE24B-3F98-2F44-8E34-4BC17583D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" y="0"/>
            <a:ext cx="12188749" cy="6858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C9E39EA-7396-D042-9541-447A66764880}"/>
              </a:ext>
            </a:extLst>
          </p:cNvPr>
          <p:cNvSpPr txBox="1"/>
          <p:nvPr/>
        </p:nvSpPr>
        <p:spPr>
          <a:xfrm>
            <a:off x="2488478" y="3019632"/>
            <a:ext cx="7779472" cy="1354217"/>
          </a:xfrm>
          <a:prstGeom prst="rect">
            <a:avLst/>
          </a:prstGeom>
          <a:noFill/>
          <a:effectLst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zh-CN" altLang="en-US" sz="3200" b="1" spc="800" dirty="0">
                <a:solidFill>
                  <a:schemeClr val="bg1"/>
                </a:solidFill>
                <a:latin typeface="Microsoft YaHei"/>
                <a:ea typeface="Microsoft YaHei"/>
                <a:cs typeface="Heiti SC Light" charset="-122"/>
              </a:rPr>
              <a:t>Make  Deep  Exploit  RCE  Attack Popular</a:t>
            </a:r>
            <a:endParaRPr lang="zh-CN" altLang="en-US" sz="3200" b="1" spc="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Heiti SC Light" charset="-122"/>
            </a:endParaRPr>
          </a:p>
          <a:p>
            <a:pPr algn="ctr"/>
            <a:endParaRPr lang="zh-CN" alt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0049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EA5AB4E-75AC-44D6-8992-88F78BAE3EEC}"/>
              </a:ext>
            </a:extLst>
          </p:cNvPr>
          <p:cNvSpPr txBox="1"/>
          <p:nvPr/>
        </p:nvSpPr>
        <p:spPr>
          <a:xfrm>
            <a:off x="6536117" y="1455456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如何漏洞利用规范化</a:t>
            </a:r>
            <a:r>
              <a:rPr lang="zh-CN" altLang="en-US" sz="28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b="1" dirty="0">
              <a:solidFill>
                <a:srgbClr val="00C7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8A964A6-7AC2-4102-B182-2D6D005D565E}"/>
              </a:ext>
            </a:extLst>
          </p:cNvPr>
          <p:cNvSpPr txBox="1"/>
          <p:nvPr/>
        </p:nvSpPr>
        <p:spPr>
          <a:xfrm>
            <a:off x="6536117" y="3429000"/>
            <a:ext cx="4032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如何漏洞利用流程化？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8AC576-8D90-4C38-B097-888B25C140A7}"/>
              </a:ext>
            </a:extLst>
          </p:cNvPr>
          <p:cNvSpPr txBox="1"/>
          <p:nvPr/>
        </p:nvSpPr>
        <p:spPr>
          <a:xfrm>
            <a:off x="6536117" y="5240619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如何漏洞利用简易化？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C69A6F-1B4F-4507-8952-3D5218E24A95}"/>
              </a:ext>
            </a:extLst>
          </p:cNvPr>
          <p:cNvSpPr txBox="1"/>
          <p:nvPr/>
        </p:nvSpPr>
        <p:spPr>
          <a:xfrm>
            <a:off x="1135442" y="3429794"/>
            <a:ext cx="30797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漏洞快速利用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248984E-9464-4D77-BC65-2357180A33C0}"/>
              </a:ext>
            </a:extLst>
          </p:cNvPr>
          <p:cNvSpPr txBox="1"/>
          <p:nvPr/>
        </p:nvSpPr>
        <p:spPr>
          <a:xfrm>
            <a:off x="623888" y="-22787"/>
            <a:ext cx="69818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漏洞利用</a:t>
            </a:r>
          </a:p>
        </p:txBody>
      </p:sp>
      <p:sp>
        <p:nvSpPr>
          <p:cNvPr id="6" name="左大括号 5">
            <a:extLst>
              <a:ext uri="{FF2B5EF4-FFF2-40B4-BE49-F238E27FC236}">
                <a16:creationId xmlns:a16="http://schemas.microsoft.com/office/drawing/2014/main" id="{E84842EA-8486-4BDF-B38A-2E52502F6A1D}"/>
              </a:ext>
            </a:extLst>
          </p:cNvPr>
          <p:cNvSpPr/>
          <p:nvPr/>
        </p:nvSpPr>
        <p:spPr>
          <a:xfrm>
            <a:off x="4114800" y="1765875"/>
            <a:ext cx="1506917" cy="3790950"/>
          </a:xfrm>
          <a:prstGeom prst="leftBrace">
            <a:avLst/>
          </a:prstGeom>
          <a:ln w="38100">
            <a:solidFill>
              <a:srgbClr val="00C7FF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762165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5969BA4-24B5-451D-85E4-81DE5CDACFC7}"/>
              </a:ext>
            </a:extLst>
          </p:cNvPr>
          <p:cNvSpPr txBox="1"/>
          <p:nvPr/>
        </p:nvSpPr>
        <p:spPr>
          <a:xfrm>
            <a:off x="638174" y="53459"/>
            <a:ext cx="83343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</a:rPr>
              <a:t>Java Naming and Directory Interface</a:t>
            </a:r>
            <a:endParaRPr lang="zh-CN" altLang="en-US" sz="3200" b="1" dirty="0">
              <a:solidFill>
                <a:srgbClr val="00C7FF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07A380-00F9-4C9E-A7AF-125AB290849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5000"/>
                    </a14:imgEffect>
                    <a14:imgEffect>
                      <a14:saturation sat="400000"/>
                    </a14:imgEffect>
                    <a14:imgEffect>
                      <a14:brightnessContrast bright="9000" contrast="2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0590" y="1263056"/>
            <a:ext cx="5834484" cy="485201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59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DB81D1F-960E-4D1A-B8A1-AF86B08A6FBF}"/>
              </a:ext>
            </a:extLst>
          </p:cNvPr>
          <p:cNvSpPr txBox="1"/>
          <p:nvPr/>
        </p:nvSpPr>
        <p:spPr>
          <a:xfrm>
            <a:off x="7096125" y="2397948"/>
            <a:ext cx="4105275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</a:rPr>
              <a:t>优点:   通用性比较强，利用成本低</a:t>
            </a:r>
            <a:endParaRPr lang="en-US" altLang="zh-CN" sz="3200" b="1" dirty="0">
              <a:solidFill>
                <a:srgbClr val="00C7FF"/>
              </a:solidFill>
            </a:endParaRPr>
          </a:p>
          <a:p>
            <a:r>
              <a:rPr lang="zh-CN" altLang="en-US" sz="3200" b="1" dirty="0">
                <a:solidFill>
                  <a:srgbClr val="00C7FF"/>
                </a:solidFill>
              </a:rPr>
              <a:t>缺点:   硬性要求目标出网</a:t>
            </a:r>
          </a:p>
        </p:txBody>
      </p:sp>
    </p:spTree>
    <p:extLst>
      <p:ext uri="{BB962C8B-B14F-4D97-AF65-F5344CB8AC3E}">
        <p14:creationId xmlns:p14="http://schemas.microsoft.com/office/powerpoint/2010/main" val="184195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19DEE1A-F817-41E8-B0FD-FA6ECF2DF36A}"/>
              </a:ext>
            </a:extLst>
          </p:cNvPr>
          <p:cNvSpPr txBox="1"/>
          <p:nvPr/>
        </p:nvSpPr>
        <p:spPr>
          <a:xfrm>
            <a:off x="638174" y="53459"/>
            <a:ext cx="82391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</a:rPr>
              <a:t>Java Naming and Directory Interface</a:t>
            </a:r>
            <a:endParaRPr lang="zh-CN" altLang="en-US" sz="3200" b="1" dirty="0">
              <a:solidFill>
                <a:srgbClr val="00C7FF"/>
              </a:solidFill>
            </a:endParaRPr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id="{F985C3EF-EE81-47B1-8A07-F4740A52B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10" y="2362200"/>
            <a:ext cx="6938591" cy="419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7E5B02D-A2D9-4013-8F75-9E4D8F71802B}"/>
              </a:ext>
            </a:extLst>
          </p:cNvPr>
          <p:cNvSpPr txBox="1"/>
          <p:nvPr/>
        </p:nvSpPr>
        <p:spPr>
          <a:xfrm>
            <a:off x="7348401" y="892746"/>
            <a:ext cx="446449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4572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rgbClr val="00C7FF"/>
                </a:solidFill>
              </a:rPr>
              <a:t>利用</a:t>
            </a:r>
            <a:r>
              <a:rPr lang="en-US" altLang="zh-CN" sz="3200" b="1" dirty="0">
                <a:solidFill>
                  <a:srgbClr val="00C7FF"/>
                </a:solidFill>
              </a:rPr>
              <a:t>JNDI</a:t>
            </a:r>
            <a:r>
              <a:rPr lang="zh-CN" altLang="en-US" sz="3200" b="1" dirty="0">
                <a:solidFill>
                  <a:srgbClr val="00C7FF"/>
                </a:solidFill>
              </a:rPr>
              <a:t>获取实例类</a:t>
            </a:r>
            <a:endParaRPr lang="en-US" altLang="zh-CN" sz="3200" b="1" dirty="0">
              <a:solidFill>
                <a:srgbClr val="00C7FF"/>
              </a:solidFill>
            </a:endParaRPr>
          </a:p>
          <a:p>
            <a:pPr marL="360000" indent="-4572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rgbClr val="00C7FF"/>
                </a:solidFill>
              </a:rPr>
              <a:t>执行任意恶意代码</a:t>
            </a:r>
            <a:endParaRPr lang="en-US" altLang="zh-CN" sz="3200" b="1" dirty="0">
              <a:solidFill>
                <a:srgbClr val="00C7FF"/>
              </a:solidFill>
            </a:endParaRPr>
          </a:p>
          <a:p>
            <a:pPr marL="360000" indent="-4572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rgbClr val="00C7FF"/>
                </a:solidFill>
              </a:rPr>
              <a:t>流程简单、快速利用</a:t>
            </a:r>
          </a:p>
        </p:txBody>
      </p:sp>
    </p:spTree>
    <p:extLst>
      <p:ext uri="{BB962C8B-B14F-4D97-AF65-F5344CB8AC3E}">
        <p14:creationId xmlns:p14="http://schemas.microsoft.com/office/powerpoint/2010/main" val="3904947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06992BB-EAF2-47DF-9253-B454820A697D}"/>
              </a:ext>
            </a:extLst>
          </p:cNvPr>
          <p:cNvSpPr txBox="1"/>
          <p:nvPr/>
        </p:nvSpPr>
        <p:spPr>
          <a:xfrm>
            <a:off x="638174" y="53459"/>
            <a:ext cx="82391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</a:rPr>
              <a:t>RCE</a:t>
            </a:r>
            <a:r>
              <a:rPr lang="zh-CN" altLang="en-US" sz="3200" b="1" dirty="0">
                <a:solidFill>
                  <a:srgbClr val="00C7FF"/>
                </a:solidFill>
              </a:rPr>
              <a:t>漏洞利用框架</a:t>
            </a:r>
          </a:p>
        </p:txBody>
      </p:sp>
      <p:pic>
        <p:nvPicPr>
          <p:cNvPr id="12" name="图形 11" descr="服务器 轮廓">
            <a:extLst>
              <a:ext uri="{FF2B5EF4-FFF2-40B4-BE49-F238E27FC236}">
                <a16:creationId xmlns:a16="http://schemas.microsoft.com/office/drawing/2014/main" id="{94C31CE2-B7A8-422A-9DAA-0CD639E42D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42050" y="4520278"/>
            <a:ext cx="1629137" cy="1629137"/>
          </a:xfrm>
          <a:prstGeom prst="rect">
            <a:avLst/>
          </a:prstGeom>
        </p:spPr>
      </p:pic>
      <p:pic>
        <p:nvPicPr>
          <p:cNvPr id="14" name="图形 13" descr="Internet 纯色填充">
            <a:extLst>
              <a:ext uri="{FF2B5EF4-FFF2-40B4-BE49-F238E27FC236}">
                <a16:creationId xmlns:a16="http://schemas.microsoft.com/office/drawing/2014/main" id="{98E2A668-58D5-496C-BFAF-085755F8AB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62080" y="1658434"/>
            <a:ext cx="1655181" cy="1655181"/>
          </a:xfrm>
          <a:prstGeom prst="rect">
            <a:avLst/>
          </a:prstGeom>
        </p:spPr>
      </p:pic>
      <p:pic>
        <p:nvPicPr>
          <p:cNvPr id="16" name="图形 15" descr="同步云 纯色填充">
            <a:extLst>
              <a:ext uri="{FF2B5EF4-FFF2-40B4-BE49-F238E27FC236}">
                <a16:creationId xmlns:a16="http://schemas.microsoft.com/office/drawing/2014/main" id="{DB0ED6CF-CBC3-4284-BA1F-44B85D34DD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653035" y="1750427"/>
            <a:ext cx="1444905" cy="1444905"/>
          </a:xfrm>
          <a:prstGeom prst="rect">
            <a:avLst/>
          </a:prstGeom>
        </p:spPr>
      </p:pic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3490F3C8-437E-493F-A704-D36DD3DDBB61}"/>
              </a:ext>
            </a:extLst>
          </p:cNvPr>
          <p:cNvCxnSpPr>
            <a:cxnSpLocks/>
          </p:cNvCxnSpPr>
          <p:nvPr/>
        </p:nvCxnSpPr>
        <p:spPr>
          <a:xfrm>
            <a:off x="2672306" y="3195332"/>
            <a:ext cx="2322167" cy="1952929"/>
          </a:xfrm>
          <a:prstGeom prst="straightConnector1">
            <a:avLst/>
          </a:prstGeom>
          <a:ln w="38100">
            <a:solidFill>
              <a:srgbClr val="00C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5DC02457-066A-4D14-A900-E7B420D20C37}"/>
              </a:ext>
            </a:extLst>
          </p:cNvPr>
          <p:cNvSpPr txBox="1"/>
          <p:nvPr/>
        </p:nvSpPr>
        <p:spPr>
          <a:xfrm rot="13180507" flipV="1">
            <a:off x="3019649" y="3723196"/>
            <a:ext cx="1916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发送恶意请求</a:t>
            </a: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48BCAA9D-5357-4E05-9847-12750BE74EF7}"/>
              </a:ext>
            </a:extLst>
          </p:cNvPr>
          <p:cNvCxnSpPr>
            <a:cxnSpLocks/>
          </p:cNvCxnSpPr>
          <p:nvPr/>
        </p:nvCxnSpPr>
        <p:spPr>
          <a:xfrm flipV="1">
            <a:off x="6748037" y="3079582"/>
            <a:ext cx="2604301" cy="2139515"/>
          </a:xfrm>
          <a:prstGeom prst="straightConnector1">
            <a:avLst/>
          </a:prstGeom>
          <a:ln w="38100">
            <a:solidFill>
              <a:srgbClr val="00C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7AD5DF47-8176-4FEA-931C-C5611C65E796}"/>
              </a:ext>
            </a:extLst>
          </p:cNvPr>
          <p:cNvSpPr txBox="1"/>
          <p:nvPr/>
        </p:nvSpPr>
        <p:spPr>
          <a:xfrm rot="19218799">
            <a:off x="6422223" y="3713391"/>
            <a:ext cx="2802760" cy="369332"/>
          </a:xfrm>
          <a:prstGeom prst="rect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目标发送</a:t>
            </a:r>
            <a:r>
              <a:rPr lang="en-US" altLang="zh-CN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Lookup</a:t>
            </a:r>
            <a:r>
              <a:rPr lang="zh-CN" altLang="en-US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</a:t>
            </a:r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5FAF15AA-CD32-4D35-926C-7C1CC5B01CF8}"/>
              </a:ext>
            </a:extLst>
          </p:cNvPr>
          <p:cNvCxnSpPr/>
          <p:nvPr/>
        </p:nvCxnSpPr>
        <p:spPr>
          <a:xfrm flipH="1">
            <a:off x="6889164" y="3269850"/>
            <a:ext cx="2578927" cy="2064996"/>
          </a:xfrm>
          <a:prstGeom prst="straightConnector1">
            <a:avLst/>
          </a:prstGeom>
          <a:ln w="38100">
            <a:solidFill>
              <a:srgbClr val="00C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>
            <a:extLst>
              <a:ext uri="{FF2B5EF4-FFF2-40B4-BE49-F238E27FC236}">
                <a16:creationId xmlns:a16="http://schemas.microsoft.com/office/drawing/2014/main" id="{B8C2C092-82D7-433E-8395-F0026BC3BA2F}"/>
              </a:ext>
            </a:extLst>
          </p:cNvPr>
          <p:cNvSpPr txBox="1"/>
          <p:nvPr/>
        </p:nvSpPr>
        <p:spPr>
          <a:xfrm rot="19216628">
            <a:off x="7412376" y="4458602"/>
            <a:ext cx="1929594" cy="369332"/>
          </a:xfrm>
          <a:prstGeom prst="rect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返回恶意类</a:t>
            </a: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C23E429B-9B85-44E6-9FF9-886DA58EE6E8}"/>
              </a:ext>
            </a:extLst>
          </p:cNvPr>
          <p:cNvCxnSpPr>
            <a:stCxn id="14" idx="3"/>
            <a:endCxn id="16" idx="1"/>
          </p:cNvCxnSpPr>
          <p:nvPr/>
        </p:nvCxnSpPr>
        <p:spPr>
          <a:xfrm flipV="1">
            <a:off x="3517261" y="2472880"/>
            <a:ext cx="5135774" cy="13145"/>
          </a:xfrm>
          <a:prstGeom prst="straightConnector1">
            <a:avLst/>
          </a:prstGeom>
          <a:ln w="38100">
            <a:solidFill>
              <a:srgbClr val="00C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1EAE592F-1AE3-4E4B-9759-2BF50500D606}"/>
              </a:ext>
            </a:extLst>
          </p:cNvPr>
          <p:cNvSpPr txBox="1"/>
          <p:nvPr/>
        </p:nvSpPr>
        <p:spPr>
          <a:xfrm>
            <a:off x="4584683" y="1985978"/>
            <a:ext cx="2743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 </a:t>
            </a:r>
            <a:r>
              <a:rPr lang="zh-CN" altLang="en-US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确定服务端服务启动</a:t>
            </a:r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3ED9B543-7979-42D4-A9A1-E79E40C963D5}"/>
              </a:ext>
            </a:extLst>
          </p:cNvPr>
          <p:cNvCxnSpPr>
            <a:cxnSpLocks/>
          </p:cNvCxnSpPr>
          <p:nvPr/>
        </p:nvCxnSpPr>
        <p:spPr>
          <a:xfrm>
            <a:off x="2476982" y="3377818"/>
            <a:ext cx="2346764" cy="1957028"/>
          </a:xfrm>
          <a:prstGeom prst="straightConnector1">
            <a:avLst/>
          </a:prstGeom>
          <a:ln w="38100">
            <a:solidFill>
              <a:srgbClr val="00C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E53E8BAF-90A5-4CFD-B96F-6BEDE825E601}"/>
              </a:ext>
            </a:extLst>
          </p:cNvPr>
          <p:cNvSpPr txBox="1"/>
          <p:nvPr/>
        </p:nvSpPr>
        <p:spPr>
          <a:xfrm rot="13156822" flipV="1">
            <a:off x="2225972" y="4354956"/>
            <a:ext cx="2307383" cy="370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确定漏洞利用成功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723D973C-79C3-456C-81CD-BEB5466929CD}"/>
              </a:ext>
            </a:extLst>
          </p:cNvPr>
          <p:cNvSpPr txBox="1"/>
          <p:nvPr/>
        </p:nvSpPr>
        <p:spPr>
          <a:xfrm flipH="1">
            <a:off x="2161249" y="1513405"/>
            <a:ext cx="1056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8F6D16D7-96B3-46C5-87E8-79806D36673C}"/>
              </a:ext>
            </a:extLst>
          </p:cNvPr>
          <p:cNvSpPr txBox="1"/>
          <p:nvPr/>
        </p:nvSpPr>
        <p:spPr>
          <a:xfrm flipH="1">
            <a:off x="8910577" y="1631475"/>
            <a:ext cx="1056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06A2706C-531B-48CA-8947-9505BCF34BCE}"/>
              </a:ext>
            </a:extLst>
          </p:cNvPr>
          <p:cNvSpPr txBox="1"/>
          <p:nvPr/>
        </p:nvSpPr>
        <p:spPr>
          <a:xfrm flipH="1">
            <a:off x="5499587" y="4320671"/>
            <a:ext cx="1056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</a:p>
        </p:txBody>
      </p:sp>
    </p:spTree>
    <p:extLst>
      <p:ext uri="{BB962C8B-B14F-4D97-AF65-F5344CB8AC3E}">
        <p14:creationId xmlns:p14="http://schemas.microsoft.com/office/powerpoint/2010/main" val="1320406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îšḻíḑè">
            <a:extLst>
              <a:ext uri="{FF2B5EF4-FFF2-40B4-BE49-F238E27FC236}">
                <a16:creationId xmlns:a16="http://schemas.microsoft.com/office/drawing/2014/main" id="{64136B54-B8EB-455D-9173-7908FB66B196}"/>
              </a:ext>
            </a:extLst>
          </p:cNvPr>
          <p:cNvGrpSpPr>
            <a:grpSpLocks noChangeAspect="1"/>
          </p:cNvGrpSpPr>
          <p:nvPr/>
        </p:nvGrpSpPr>
        <p:grpSpPr>
          <a:xfrm>
            <a:off x="2409020" y="82644"/>
            <a:ext cx="7039780" cy="6680106"/>
            <a:chOff x="2532382" y="0"/>
            <a:chExt cx="7125650" cy="6858000"/>
          </a:xfrm>
        </p:grpSpPr>
        <p:sp>
          <p:nvSpPr>
            <p:cNvPr id="4" name="îṣľíḍê">
              <a:extLst>
                <a:ext uri="{FF2B5EF4-FFF2-40B4-BE49-F238E27FC236}">
                  <a16:creationId xmlns:a16="http://schemas.microsoft.com/office/drawing/2014/main" id="{1064ECC5-5D39-4E25-B932-3AFEA984C046}"/>
                </a:ext>
              </a:extLst>
            </p:cNvPr>
            <p:cNvSpPr/>
            <p:nvPr/>
          </p:nvSpPr>
          <p:spPr>
            <a:xfrm>
              <a:off x="2532382" y="1446835"/>
              <a:ext cx="7114538" cy="397011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</p:txBody>
        </p:sp>
        <p:sp>
          <p:nvSpPr>
            <p:cNvPr id="5" name="iṩļïḋé">
              <a:extLst>
                <a:ext uri="{FF2B5EF4-FFF2-40B4-BE49-F238E27FC236}">
                  <a16:creationId xmlns:a16="http://schemas.microsoft.com/office/drawing/2014/main" id="{DB26498F-4B29-4571-A12C-790A69DB0E38}"/>
                </a:ext>
              </a:extLst>
            </p:cNvPr>
            <p:cNvSpPr/>
            <p:nvPr/>
          </p:nvSpPr>
          <p:spPr>
            <a:xfrm>
              <a:off x="2738784" y="1640840"/>
              <a:ext cx="6701732" cy="3582108"/>
            </a:xfrm>
            <a:prstGeom prst="rect">
              <a:avLst/>
            </a:prstGeom>
            <a:solidFill>
              <a:schemeClr val="tx1">
                <a:lumMod val="65000"/>
                <a:lumOff val="35000"/>
                <a:alpha val="43887"/>
              </a:schemeClr>
            </a:solid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</p:txBody>
        </p:sp>
        <p:sp>
          <p:nvSpPr>
            <p:cNvPr id="6" name="îSlïďê">
              <a:extLst>
                <a:ext uri="{FF2B5EF4-FFF2-40B4-BE49-F238E27FC236}">
                  <a16:creationId xmlns:a16="http://schemas.microsoft.com/office/drawing/2014/main" id="{79DD95FC-4FEA-42A9-A8F3-D5DDBFFBE963}"/>
                </a:ext>
              </a:extLst>
            </p:cNvPr>
            <p:cNvSpPr/>
            <p:nvPr/>
          </p:nvSpPr>
          <p:spPr>
            <a:xfrm>
              <a:off x="5539853" y="0"/>
              <a:ext cx="1099594" cy="1883779"/>
            </a:xfrm>
            <a:prstGeom prst="rect">
              <a:avLst/>
            </a:prstGeom>
            <a:solidFill>
              <a:schemeClr val="accent1"/>
            </a:solidFill>
            <a:ln w="508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iśḷiḍé">
              <a:extLst>
                <a:ext uri="{FF2B5EF4-FFF2-40B4-BE49-F238E27FC236}">
                  <a16:creationId xmlns:a16="http://schemas.microsoft.com/office/drawing/2014/main" id="{1E11EBFE-E553-4AE5-8FE2-617D2E39D01E}"/>
                </a:ext>
              </a:extLst>
            </p:cNvPr>
            <p:cNvCxnSpPr/>
            <p:nvPr/>
          </p:nvCxnSpPr>
          <p:spPr>
            <a:xfrm flipH="1">
              <a:off x="6089650" y="5046562"/>
              <a:ext cx="6350" cy="1811438"/>
            </a:xfrm>
            <a:prstGeom prst="line">
              <a:avLst/>
            </a:prstGeom>
            <a:ln w="53975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íšḷiḓe">
              <a:extLst>
                <a:ext uri="{FF2B5EF4-FFF2-40B4-BE49-F238E27FC236}">
                  <a16:creationId xmlns:a16="http://schemas.microsoft.com/office/drawing/2014/main" id="{2CC8459B-EF20-45E5-AABA-48E946ED0BC7}"/>
                </a:ext>
              </a:extLst>
            </p:cNvPr>
            <p:cNvSpPr txBox="1"/>
            <p:nvPr/>
          </p:nvSpPr>
          <p:spPr>
            <a:xfrm>
              <a:off x="2846239" y="2029402"/>
              <a:ext cx="6811793" cy="103680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t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60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JNDI</a:t>
              </a:r>
              <a:r>
                <a:rPr lang="zh-CN" altLang="en-US" sz="60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注入 </a:t>
              </a:r>
              <a:endParaRPr lang="en-US" altLang="zh-CN" sz="6000" b="1" dirty="0">
                <a:solidFill>
                  <a:srgbClr val="00C7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60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“误区</a:t>
              </a:r>
              <a:r>
                <a:rPr lang="en-US" altLang="zh-CN" sz="60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27995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888E44-D051-40DC-80A3-F58B94351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706" y="1269554"/>
            <a:ext cx="118110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68D0779-8C6E-4C46-8CD1-60CC6D6E40BF}"/>
              </a:ext>
            </a:extLst>
          </p:cNvPr>
          <p:cNvSpPr txBox="1"/>
          <p:nvPr/>
        </p:nvSpPr>
        <p:spPr>
          <a:xfrm>
            <a:off x="619125" y="176698"/>
            <a:ext cx="6419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</a:rPr>
              <a:t>如何绕过高版本</a:t>
            </a:r>
            <a:r>
              <a:rPr lang="en-US" altLang="zh-CN" sz="3200" b="1" dirty="0">
                <a:solidFill>
                  <a:srgbClr val="00C7FF"/>
                </a:solidFill>
              </a:rPr>
              <a:t>JDK</a:t>
            </a:r>
            <a:r>
              <a:rPr lang="zh-CN" altLang="en-US" sz="3200" b="1" dirty="0">
                <a:solidFill>
                  <a:srgbClr val="00C7FF"/>
                </a:solidFill>
              </a:rPr>
              <a:t>实现</a:t>
            </a:r>
            <a:r>
              <a:rPr lang="en-US" altLang="zh-CN" sz="3200" b="1" dirty="0">
                <a:solidFill>
                  <a:srgbClr val="00C7FF"/>
                </a:solidFill>
              </a:rPr>
              <a:t>JNDI</a:t>
            </a:r>
            <a:r>
              <a:rPr lang="zh-CN" altLang="en-US" sz="3200" b="1" dirty="0">
                <a:solidFill>
                  <a:srgbClr val="00C7FF"/>
                </a:solidFill>
              </a:rPr>
              <a:t>注入？</a:t>
            </a:r>
          </a:p>
        </p:txBody>
      </p:sp>
    </p:spTree>
    <p:extLst>
      <p:ext uri="{BB962C8B-B14F-4D97-AF65-F5344CB8AC3E}">
        <p14:creationId xmlns:p14="http://schemas.microsoft.com/office/powerpoint/2010/main" val="3442854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6595A8A-D97A-4265-9394-290EE5CB7BD6}"/>
              </a:ext>
            </a:extLst>
          </p:cNvPr>
          <p:cNvSpPr txBox="1"/>
          <p:nvPr/>
        </p:nvSpPr>
        <p:spPr>
          <a:xfrm>
            <a:off x="619125" y="176698"/>
            <a:ext cx="6419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</a:rPr>
              <a:t>如何绕过高版本</a:t>
            </a:r>
            <a:r>
              <a:rPr lang="en-US" altLang="zh-CN" sz="3200" b="1" dirty="0">
                <a:solidFill>
                  <a:srgbClr val="00C7FF"/>
                </a:solidFill>
              </a:rPr>
              <a:t>JDK</a:t>
            </a:r>
            <a:r>
              <a:rPr lang="zh-CN" altLang="en-US" sz="3200" b="1" dirty="0">
                <a:solidFill>
                  <a:srgbClr val="00C7FF"/>
                </a:solidFill>
              </a:rPr>
              <a:t>实现</a:t>
            </a:r>
            <a:r>
              <a:rPr lang="en-US" altLang="zh-CN" sz="3200" b="1" dirty="0">
                <a:solidFill>
                  <a:srgbClr val="00C7FF"/>
                </a:solidFill>
              </a:rPr>
              <a:t>JNDI</a:t>
            </a:r>
            <a:r>
              <a:rPr lang="zh-CN" altLang="en-US" sz="3200" b="1" dirty="0">
                <a:solidFill>
                  <a:srgbClr val="00C7FF"/>
                </a:solidFill>
              </a:rPr>
              <a:t>注入？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A0C71D2-1EC6-4A3F-8B5E-F3B0346A95F5}"/>
              </a:ext>
            </a:extLst>
          </p:cNvPr>
          <p:cNvSpPr txBox="1"/>
          <p:nvPr/>
        </p:nvSpPr>
        <p:spPr>
          <a:xfrm>
            <a:off x="619125" y="1046887"/>
            <a:ext cx="1125855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● Using Java serialization</a:t>
            </a:r>
            <a:br>
              <a:rPr lang="en-US" altLang="zh-CN" sz="240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https://docs.oracle.com/javase/jndi/tutorial/objects/storing/serial.html</a:t>
            </a:r>
            <a:br>
              <a:rPr lang="en-US" altLang="zh-CN" sz="240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● Using JNDI References</a:t>
            </a:r>
            <a:br>
              <a:rPr lang="en-US" altLang="zh-CN" sz="240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https://docs.oracle.com/javase/jndi/tutorial/objects/storing/reference.html</a:t>
            </a:r>
            <a:endParaRPr lang="en-US" altLang="zh-CN" sz="2400" dirty="0">
              <a:solidFill>
                <a:srgbClr val="00C7FF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23F0206-EE3B-4860-9218-5013AA72CFBC}"/>
              </a:ext>
            </a:extLst>
          </p:cNvPr>
          <p:cNvSpPr txBox="1"/>
          <p:nvPr/>
        </p:nvSpPr>
        <p:spPr>
          <a:xfrm>
            <a:off x="619125" y="3041125"/>
            <a:ext cx="8420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400" b="0" i="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2400" b="0" i="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中的</a:t>
            </a:r>
            <a:r>
              <a:rPr lang="en-US" altLang="zh-CN" sz="2400" b="0" i="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LDAP</a:t>
            </a:r>
            <a:r>
              <a:rPr lang="zh-CN" altLang="en-US" sz="2400" b="0" i="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可以在属性值中存储相关的</a:t>
            </a:r>
            <a:r>
              <a:rPr lang="en-US" altLang="zh-CN" sz="2400" b="0" i="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2400" b="0" i="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对象，可以存储如上两种对象，而相关的问题就是出现在这部分上。</a:t>
            </a:r>
            <a:br>
              <a:rPr lang="zh-CN" altLang="en-US" sz="2400" dirty="0">
                <a:solidFill>
                  <a:srgbClr val="00C7FF"/>
                </a:solidFill>
              </a:rPr>
            </a:br>
            <a:endParaRPr lang="zh-CN" altLang="en-US" sz="2400" dirty="0">
              <a:solidFill>
                <a:srgbClr val="00C7FF"/>
              </a:solidFill>
            </a:endParaRPr>
          </a:p>
        </p:txBody>
      </p:sp>
      <p:pic>
        <p:nvPicPr>
          <p:cNvPr id="7" name="图形 6" descr="Alien Face 纯色填充">
            <a:hlinkClick r:id="rId5" action="ppaction://hlinksldjump"/>
            <a:extLst>
              <a:ext uri="{FF2B5EF4-FFF2-40B4-BE49-F238E27FC236}">
                <a16:creationId xmlns:a16="http://schemas.microsoft.com/office/drawing/2014/main" id="{8C89888C-0832-4179-ABA7-54FAD856A3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97313" y="4221882"/>
            <a:ext cx="2304256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0390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6A4E1D2-49E2-40D4-B3FB-D35B549DC6F4}"/>
              </a:ext>
            </a:extLst>
          </p:cNvPr>
          <p:cNvSpPr txBox="1"/>
          <p:nvPr/>
        </p:nvSpPr>
        <p:spPr>
          <a:xfrm>
            <a:off x="619125" y="176698"/>
            <a:ext cx="6419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</a:rPr>
              <a:t>如何绕过高版本</a:t>
            </a:r>
            <a:r>
              <a:rPr lang="en-US" altLang="zh-CN" sz="3200" b="1" dirty="0">
                <a:solidFill>
                  <a:srgbClr val="00C7FF"/>
                </a:solidFill>
              </a:rPr>
              <a:t>JDK</a:t>
            </a:r>
            <a:r>
              <a:rPr lang="zh-CN" altLang="en-US" sz="3200" b="1" dirty="0">
                <a:solidFill>
                  <a:srgbClr val="00C7FF"/>
                </a:solidFill>
              </a:rPr>
              <a:t>实现</a:t>
            </a:r>
            <a:r>
              <a:rPr lang="en-US" altLang="zh-CN" sz="3200" b="1" dirty="0">
                <a:solidFill>
                  <a:srgbClr val="00C7FF"/>
                </a:solidFill>
              </a:rPr>
              <a:t>JNDI</a:t>
            </a:r>
            <a:r>
              <a:rPr lang="zh-CN" altLang="en-US" sz="3200" b="1" dirty="0">
                <a:solidFill>
                  <a:srgbClr val="00C7FF"/>
                </a:solidFill>
              </a:rPr>
              <a:t>注入？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FD94463-306F-4204-B24F-F93279D70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694" y="909514"/>
            <a:ext cx="8928992" cy="561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04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98C896D-4D8C-4011-A4C5-98704CF943E9}"/>
              </a:ext>
            </a:extLst>
          </p:cNvPr>
          <p:cNvSpPr txBox="1"/>
          <p:nvPr/>
        </p:nvSpPr>
        <p:spPr>
          <a:xfrm>
            <a:off x="619125" y="176698"/>
            <a:ext cx="6419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</a:rPr>
              <a:t>如何绕过高版本</a:t>
            </a:r>
            <a:r>
              <a:rPr lang="en-US" altLang="zh-CN" sz="3200" b="1" dirty="0">
                <a:solidFill>
                  <a:srgbClr val="00C7FF"/>
                </a:solidFill>
              </a:rPr>
              <a:t>JDK</a:t>
            </a:r>
            <a:r>
              <a:rPr lang="zh-CN" altLang="en-US" sz="3200" b="1" dirty="0">
                <a:solidFill>
                  <a:srgbClr val="00C7FF"/>
                </a:solidFill>
              </a:rPr>
              <a:t>实现</a:t>
            </a:r>
            <a:r>
              <a:rPr lang="en-US" altLang="zh-CN" sz="3200" b="1" dirty="0">
                <a:solidFill>
                  <a:srgbClr val="00C7FF"/>
                </a:solidFill>
              </a:rPr>
              <a:t>JNDI</a:t>
            </a:r>
            <a:r>
              <a:rPr lang="zh-CN" altLang="en-US" sz="3200" b="1" dirty="0">
                <a:solidFill>
                  <a:srgbClr val="00C7FF"/>
                </a:solidFill>
              </a:rPr>
              <a:t>注入？</a:t>
            </a: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E7E30C72-92EE-4CDD-BD48-8983B865D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6694" y="1269554"/>
            <a:ext cx="8943975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0092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691D21C-C108-46A7-81C5-47DE9068A3AA}"/>
              </a:ext>
            </a:extLst>
          </p:cNvPr>
          <p:cNvSpPr txBox="1"/>
          <p:nvPr/>
        </p:nvSpPr>
        <p:spPr>
          <a:xfrm>
            <a:off x="666750" y="29260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</a:rPr>
              <a:t>Ysoserial</a:t>
            </a:r>
            <a:r>
              <a:rPr lang="zh-CN" altLang="en-US" sz="2800" b="1" dirty="0">
                <a:solidFill>
                  <a:srgbClr val="00C7FF"/>
                </a:solidFill>
              </a:rPr>
              <a:t>拓展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B2C2321-EF37-4B03-8640-939582BBE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538" y="698598"/>
            <a:ext cx="6415262" cy="60451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DB153B2-62A7-4D9E-9204-6CE2CC9756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33" y="2469539"/>
            <a:ext cx="8595273" cy="250321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3432EF4-C18C-4095-B4D7-2168EB6FC6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8464" y="648592"/>
            <a:ext cx="9543409" cy="609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00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0D1848A5-B7D0-4A93-9214-F20B0782B972}"/>
              </a:ext>
            </a:extLst>
          </p:cNvPr>
          <p:cNvGrpSpPr>
            <a:grpSpLocks noChangeAspect="1"/>
          </p:cNvGrpSpPr>
          <p:nvPr/>
        </p:nvGrpSpPr>
        <p:grpSpPr>
          <a:xfrm>
            <a:off x="406574" y="1048635"/>
            <a:ext cx="10585176" cy="4685415"/>
            <a:chOff x="1295726" y="1437285"/>
            <a:chExt cx="9477142" cy="3744123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A30152DD-9DE5-46C6-A1C6-525346AD18C0}"/>
                </a:ext>
              </a:extLst>
            </p:cNvPr>
            <p:cNvSpPr/>
            <p:nvPr/>
          </p:nvSpPr>
          <p:spPr>
            <a:xfrm>
              <a:off x="1295726" y="1642471"/>
              <a:ext cx="2940755" cy="744173"/>
            </a:xfrm>
            <a:prstGeom prst="rect">
              <a:avLst/>
            </a:prstGeom>
          </p:spPr>
          <p:txBody>
            <a:bodyPr wrap="square" anchor="t" anchorCtr="0">
              <a:no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3200" b="1" i="0" u="none" strike="noStrike" cap="none" normalizeH="0" baseline="0" dirty="0">
                  <a:ln>
                    <a:noFill/>
                  </a:ln>
                  <a:solidFill>
                    <a:srgbClr val="00C7FF"/>
                  </a:solidFill>
                  <a:effectLst/>
                </a:rPr>
                <a:t>CONTENTS</a:t>
              </a:r>
              <a:endParaRPr kumimoji="0" lang="zh-CN" altLang="zh-CN" sz="2400" b="1" i="0" u="none" strike="noStrike" cap="none" normalizeH="0" baseline="0" dirty="0">
                <a:ln>
                  <a:noFill/>
                </a:ln>
                <a:solidFill>
                  <a:srgbClr val="00C7FF"/>
                </a:solidFill>
                <a:effectLst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2F31AC6-DC35-47DB-ABD2-A10A8BAC71FC}"/>
                </a:ext>
              </a:extLst>
            </p:cNvPr>
            <p:cNvSpPr/>
            <p:nvPr/>
          </p:nvSpPr>
          <p:spPr>
            <a:xfrm>
              <a:off x="1402019" y="1437285"/>
              <a:ext cx="432000" cy="72000"/>
            </a:xfrm>
            <a:prstGeom prst="rect">
              <a:avLst/>
            </a:prstGeom>
            <a:solidFill>
              <a:schemeClr val="accent1"/>
            </a:solidFill>
            <a:ln w="57150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3765"/>
              <a:endParaRPr lang="zh-CN" altLang="en-US" sz="2000" b="1" dirty="0">
                <a:solidFill>
                  <a:srgbClr val="00C7FF"/>
                </a:solidFill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634ABB3E-4536-4B53-B2E0-1DBB26F47C72}"/>
                </a:ext>
              </a:extLst>
            </p:cNvPr>
            <p:cNvGrpSpPr/>
            <p:nvPr/>
          </p:nvGrpSpPr>
          <p:grpSpPr>
            <a:xfrm>
              <a:off x="4196265" y="1948904"/>
              <a:ext cx="6576603" cy="3232504"/>
              <a:chOff x="4172299" y="1885832"/>
              <a:chExt cx="6576603" cy="3232504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3E2B6151-6569-4210-BCB1-FD72C5363AE5}"/>
                  </a:ext>
                </a:extLst>
              </p:cNvPr>
              <p:cNvSpPr/>
              <p:nvPr/>
            </p:nvSpPr>
            <p:spPr>
              <a:xfrm>
                <a:off x="6626412" y="1885832"/>
                <a:ext cx="2826258" cy="411508"/>
              </a:xfrm>
              <a:prstGeom prst="rect">
                <a:avLst/>
              </a:prstGeom>
              <a:noFill/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90000" rIns="90000" bIns="90000" numCol="1" spcCol="0" rtlCol="0" fromWordArt="0" anchor="ctr" anchorCtr="0" forceAA="0" compatLnSpc="1">
                <a:noAutofit/>
              </a:bodyPr>
              <a:lstStyle/>
              <a:p>
                <a:r>
                  <a:rPr lang="zh-CN" altLang="en-US" sz="2400" b="1" dirty="0">
                    <a:solidFill>
                      <a:srgbClr val="00C7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前言</a:t>
                </a:r>
                <a:endParaRPr lang="en-US" altLang="zh-CN" sz="24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23380C57-864B-415E-BC21-00B65C393214}"/>
                  </a:ext>
                </a:extLst>
              </p:cNvPr>
              <p:cNvSpPr/>
              <p:nvPr/>
            </p:nvSpPr>
            <p:spPr>
              <a:xfrm>
                <a:off x="5900961" y="1939990"/>
                <a:ext cx="411906" cy="295134"/>
              </a:xfrm>
              <a:prstGeom prst="rect">
                <a:avLst/>
              </a:prstGeom>
              <a:noFill/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t" anchorCtr="0" forceAA="0" compatLnSpc="1">
                <a:spAutoFit/>
              </a:bodyPr>
              <a:lstStyle/>
              <a:p>
                <a:pPr algn="r"/>
                <a:r>
                  <a:rPr lang="en-US" altLang="zh-CN" sz="2400" b="1" dirty="0">
                    <a:solidFill>
                      <a:srgbClr val="00C7FF"/>
                    </a:solidFill>
                  </a:rPr>
                  <a:t>01</a:t>
                </a:r>
              </a:p>
            </p:txBody>
          </p:sp>
          <p:cxnSp>
            <p:nvCxnSpPr>
              <p:cNvPr id="9" name="直接连接符 34">
                <a:extLst>
                  <a:ext uri="{FF2B5EF4-FFF2-40B4-BE49-F238E27FC236}">
                    <a16:creationId xmlns:a16="http://schemas.microsoft.com/office/drawing/2014/main" id="{55E6CD15-6D81-4279-9B0D-E0BFA1E240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299" y="2413875"/>
                <a:ext cx="6406902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76325B1B-7320-44A0-9B48-3C9E1F901845}"/>
                  </a:ext>
                </a:extLst>
              </p:cNvPr>
              <p:cNvSpPr/>
              <p:nvPr/>
            </p:nvSpPr>
            <p:spPr>
              <a:xfrm>
                <a:off x="6610119" y="2550500"/>
                <a:ext cx="2826258" cy="411508"/>
              </a:xfrm>
              <a:prstGeom prst="rect">
                <a:avLst/>
              </a:prstGeom>
              <a:noFill/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90000" rIns="90000" bIns="90000" numCol="1" spcCol="0" rtlCol="0" fromWordArt="0" anchor="ctr" anchorCtr="0" forceAA="0" compatLnSpc="1"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b="1" dirty="0">
                    <a:solidFill>
                      <a:srgbClr val="00C7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漏洞案例分析</a:t>
                </a:r>
                <a:endParaRPr lang="en-US" altLang="zh-CN" sz="24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09A32B80-7403-4FDB-8E28-16DD1D998284}"/>
                  </a:ext>
                </a:extLst>
              </p:cNvPr>
              <p:cNvSpPr/>
              <p:nvPr/>
            </p:nvSpPr>
            <p:spPr>
              <a:xfrm>
                <a:off x="5900961" y="2607856"/>
                <a:ext cx="411906" cy="295134"/>
              </a:xfrm>
              <a:prstGeom prst="rect">
                <a:avLst/>
              </a:prstGeom>
              <a:noFill/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t" anchorCtr="0" forceAA="0" compatLnSpc="1">
                <a:spAutoFit/>
              </a:bodyPr>
              <a:lstStyle/>
              <a:p>
                <a:pPr algn="r"/>
                <a:r>
                  <a:rPr lang="en-US" altLang="zh-CN" sz="2400" b="1" dirty="0">
                    <a:solidFill>
                      <a:srgbClr val="00C7FF"/>
                    </a:solidFill>
                  </a:rPr>
                  <a:t>02</a:t>
                </a:r>
              </a:p>
            </p:txBody>
          </p:sp>
          <p:cxnSp>
            <p:nvCxnSpPr>
              <p:cNvPr id="12" name="直接连接符 37">
                <a:extLst>
                  <a:ext uri="{FF2B5EF4-FFF2-40B4-BE49-F238E27FC236}">
                    <a16:creationId xmlns:a16="http://schemas.microsoft.com/office/drawing/2014/main" id="{73CC8F34-7997-4598-86B1-E3343711C9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12515" y="3109927"/>
                <a:ext cx="6366686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A126751D-5605-4133-A209-EEF6D7116F67}"/>
                  </a:ext>
                </a:extLst>
              </p:cNvPr>
              <p:cNvSpPr/>
              <p:nvPr/>
            </p:nvSpPr>
            <p:spPr>
              <a:xfrm>
                <a:off x="6626412" y="3240881"/>
                <a:ext cx="2826258" cy="411508"/>
              </a:xfrm>
              <a:prstGeom prst="rect">
                <a:avLst/>
              </a:prstGeom>
              <a:noFill/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90000" rIns="90000" bIns="90000" numCol="1" spcCol="0" rtlCol="0" fromWordArt="0" anchor="ctr" anchorCtr="0" forceAA="0" compatLnSpc="1"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b="1" dirty="0">
                    <a:solidFill>
                      <a:srgbClr val="00C7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JNDI</a:t>
                </a:r>
                <a:r>
                  <a:rPr lang="zh-CN" altLang="en-US" sz="2400" b="1" dirty="0">
                    <a:solidFill>
                      <a:srgbClr val="00C7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注入</a:t>
                </a:r>
                <a:r>
                  <a:rPr lang="en-US" altLang="zh-CN" sz="2400" b="1" dirty="0">
                    <a:solidFill>
                      <a:srgbClr val="00C7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—</a:t>
                </a:r>
                <a:r>
                  <a:rPr lang="zh-CN" altLang="en-US" sz="2400" b="1" dirty="0">
                    <a:solidFill>
                      <a:srgbClr val="00C7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“误区</a:t>
                </a:r>
                <a:r>
                  <a:rPr lang="en-US" altLang="zh-CN" sz="2400" b="1" dirty="0">
                    <a:solidFill>
                      <a:srgbClr val="00C7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”</a:t>
                </a: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233FCA0E-5084-489E-A4B7-261F0E5D74D6}"/>
                  </a:ext>
                </a:extLst>
              </p:cNvPr>
              <p:cNvSpPr/>
              <p:nvPr/>
            </p:nvSpPr>
            <p:spPr>
              <a:xfrm>
                <a:off x="5905795" y="3294904"/>
                <a:ext cx="411906" cy="295134"/>
              </a:xfrm>
              <a:prstGeom prst="rect">
                <a:avLst/>
              </a:prstGeom>
              <a:noFill/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t" anchorCtr="0" forceAA="0" compatLnSpc="1">
                <a:spAutoFit/>
              </a:bodyPr>
              <a:lstStyle/>
              <a:p>
                <a:pPr algn="r"/>
                <a:r>
                  <a:rPr lang="en-US" altLang="zh-CN" sz="2400" b="1" dirty="0">
                    <a:solidFill>
                      <a:srgbClr val="00C7FF"/>
                    </a:solidFill>
                  </a:rPr>
                  <a:t>03</a:t>
                </a:r>
              </a:p>
            </p:txBody>
          </p:sp>
          <p:cxnSp>
            <p:nvCxnSpPr>
              <p:cNvPr id="15" name="直接连接符 40">
                <a:extLst>
                  <a:ext uri="{FF2B5EF4-FFF2-40B4-BE49-F238E27FC236}">
                    <a16:creationId xmlns:a16="http://schemas.microsoft.com/office/drawing/2014/main" id="{821BE35B-9108-41D5-9CD6-F16DA47E1C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9998" y="3737335"/>
                <a:ext cx="6209203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B96D7058-5BB1-4C3D-A110-3AC00FD29D36}"/>
                  </a:ext>
                </a:extLst>
              </p:cNvPr>
              <p:cNvSpPr/>
              <p:nvPr/>
            </p:nvSpPr>
            <p:spPr>
              <a:xfrm>
                <a:off x="6626412" y="3798601"/>
                <a:ext cx="3682788" cy="443212"/>
              </a:xfrm>
              <a:prstGeom prst="rect">
                <a:avLst/>
              </a:prstGeom>
              <a:noFill/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0000" tIns="90000" rIns="90000" bIns="90000" numCol="1" spcCol="0" rtlCol="0" fromWordArt="0" anchor="ctr" anchorCtr="0" forceAA="0" compatLnSpc="1"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b="1" dirty="0">
                    <a:solidFill>
                      <a:srgbClr val="00C7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实战化</a:t>
                </a:r>
                <a:r>
                  <a:rPr lang="en-US" altLang="zh-CN" sz="2400" b="1" dirty="0">
                    <a:solidFill>
                      <a:srgbClr val="00C7FF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—Spring Boot</a:t>
                </a:r>
                <a:endParaRPr lang="zh-CN" altLang="en-US" sz="24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DB871B21-5F46-41A7-9EAA-354E24F8A4D3}"/>
                  </a:ext>
                </a:extLst>
              </p:cNvPr>
              <p:cNvSpPr/>
              <p:nvPr/>
            </p:nvSpPr>
            <p:spPr>
              <a:xfrm>
                <a:off x="5951617" y="3943420"/>
                <a:ext cx="349258" cy="295134"/>
              </a:xfrm>
              <a:prstGeom prst="rect">
                <a:avLst/>
              </a:prstGeom>
              <a:noFill/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t" anchorCtr="0" forceAA="0" compatLnSpc="1">
                <a:spAutoFit/>
              </a:bodyPr>
              <a:lstStyle/>
              <a:p>
                <a:pPr algn="r"/>
                <a:r>
                  <a:rPr lang="en-US" altLang="zh-CN" sz="2400" b="1" dirty="0">
                    <a:solidFill>
                      <a:srgbClr val="00C7FF"/>
                    </a:solidFill>
                  </a:rPr>
                  <a:t>04</a:t>
                </a:r>
              </a:p>
            </p:txBody>
          </p:sp>
          <p:cxnSp>
            <p:nvCxnSpPr>
              <p:cNvPr id="18" name="直接连接符 43">
                <a:extLst>
                  <a:ext uri="{FF2B5EF4-FFF2-40B4-BE49-F238E27FC236}">
                    <a16:creationId xmlns:a16="http://schemas.microsoft.com/office/drawing/2014/main" id="{48BF8853-3B75-4944-9C9B-15067B521A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88478" y="5118336"/>
                <a:ext cx="6460424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9" name="图片占位符 5">
            <a:extLst>
              <a:ext uri="{FF2B5EF4-FFF2-40B4-BE49-F238E27FC236}">
                <a16:creationId xmlns:a16="http://schemas.microsoft.com/office/drawing/2014/main" id="{6674EEA9-7B1A-438F-9DD4-96D5FFC569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8918" t="15552" r="17445" b="18045"/>
          <a:stretch/>
        </p:blipFill>
        <p:spPr>
          <a:xfrm>
            <a:off x="224184" y="2483830"/>
            <a:ext cx="4131257" cy="3725502"/>
          </a:xfrm>
          <a:prstGeom prst="rect">
            <a:avLst/>
          </a:prstGeom>
          <a:noFill/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EEC64492-C5B2-4759-9702-2B2AB28AC171}"/>
              </a:ext>
            </a:extLst>
          </p:cNvPr>
          <p:cNvSpPr txBox="1"/>
          <p:nvPr/>
        </p:nvSpPr>
        <p:spPr>
          <a:xfrm flipH="1">
            <a:off x="5577005" y="5056361"/>
            <a:ext cx="597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00C7FF"/>
                </a:solidFill>
              </a:rPr>
              <a:t>05</a:t>
            </a:r>
            <a:endParaRPr lang="zh-CN" altLang="en-US" b="1" dirty="0">
              <a:solidFill>
                <a:srgbClr val="00C7FF"/>
              </a:solidFill>
            </a:endParaRPr>
          </a:p>
        </p:txBody>
      </p:sp>
      <p:cxnSp>
        <p:nvCxnSpPr>
          <p:cNvPr id="21" name="直接连接符 40">
            <a:extLst>
              <a:ext uri="{FF2B5EF4-FFF2-40B4-BE49-F238E27FC236}">
                <a16:creationId xmlns:a16="http://schemas.microsoft.com/office/drawing/2014/main" id="{2A29BDF4-BC3C-464B-8E20-074738CB1DDA}"/>
              </a:ext>
            </a:extLst>
          </p:cNvPr>
          <p:cNvCxnSpPr>
            <a:cxnSpLocks/>
          </p:cNvCxnSpPr>
          <p:nvPr/>
        </p:nvCxnSpPr>
        <p:spPr>
          <a:xfrm>
            <a:off x="3867047" y="4836901"/>
            <a:ext cx="7124703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4BDCAD00-54CC-4367-8382-E9AC45B912D8}"/>
              </a:ext>
            </a:extLst>
          </p:cNvPr>
          <p:cNvSpPr/>
          <p:nvPr/>
        </p:nvSpPr>
        <p:spPr>
          <a:xfrm>
            <a:off x="6369074" y="4979487"/>
            <a:ext cx="3460725" cy="585393"/>
          </a:xfrm>
          <a:prstGeom prst="rect">
            <a:avLst/>
          </a:prstGeom>
          <a:noFill/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0000" tIns="90000" rIns="90000" bIns="90000" numCol="1" spcCol="0" rtlCol="0" fromWordArt="0" anchor="ctr" anchorCtr="0" forceAA="0" compatLnSpc="1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00C7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CodeQL</a:t>
            </a:r>
            <a:r>
              <a:rPr lang="zh-CN" altLang="en-US" sz="2400" b="1" dirty="0">
                <a:solidFill>
                  <a:srgbClr val="00C7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探索</a:t>
            </a:r>
            <a:r>
              <a:rPr lang="en-US" altLang="zh-CN" sz="2400" b="1" dirty="0">
                <a:solidFill>
                  <a:srgbClr val="00C7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Gadget</a:t>
            </a:r>
            <a:endParaRPr lang="zh-CN" altLang="en-US" sz="2400" b="1" dirty="0">
              <a:solidFill>
                <a:srgbClr val="00C7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17544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îšḻíḑè">
            <a:extLst>
              <a:ext uri="{FF2B5EF4-FFF2-40B4-BE49-F238E27FC236}">
                <a16:creationId xmlns:a16="http://schemas.microsoft.com/office/drawing/2014/main" id="{CC67792B-764B-4780-A0BA-C000CB325DF2}"/>
              </a:ext>
            </a:extLst>
          </p:cNvPr>
          <p:cNvGrpSpPr>
            <a:grpSpLocks noChangeAspect="1"/>
          </p:cNvGrpSpPr>
          <p:nvPr/>
        </p:nvGrpSpPr>
        <p:grpSpPr>
          <a:xfrm>
            <a:off x="2361797" y="49772"/>
            <a:ext cx="7011269" cy="6758455"/>
            <a:chOff x="2532382" y="0"/>
            <a:chExt cx="7114538" cy="6858000"/>
          </a:xfrm>
        </p:grpSpPr>
        <p:sp>
          <p:nvSpPr>
            <p:cNvPr id="4" name="îṣľíḍê">
              <a:extLst>
                <a:ext uri="{FF2B5EF4-FFF2-40B4-BE49-F238E27FC236}">
                  <a16:creationId xmlns:a16="http://schemas.microsoft.com/office/drawing/2014/main" id="{DB67BBE4-9111-4691-BE03-2F22A6C18590}"/>
                </a:ext>
              </a:extLst>
            </p:cNvPr>
            <p:cNvSpPr/>
            <p:nvPr/>
          </p:nvSpPr>
          <p:spPr>
            <a:xfrm>
              <a:off x="2532382" y="1446835"/>
              <a:ext cx="7114538" cy="3970117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</p:txBody>
        </p:sp>
        <p:sp>
          <p:nvSpPr>
            <p:cNvPr id="5" name="iṩļïḋé">
              <a:extLst>
                <a:ext uri="{FF2B5EF4-FFF2-40B4-BE49-F238E27FC236}">
                  <a16:creationId xmlns:a16="http://schemas.microsoft.com/office/drawing/2014/main" id="{3C266C60-2241-4035-8234-B67A8E4B73A9}"/>
                </a:ext>
              </a:extLst>
            </p:cNvPr>
            <p:cNvSpPr/>
            <p:nvPr/>
          </p:nvSpPr>
          <p:spPr>
            <a:xfrm>
              <a:off x="2738784" y="1640840"/>
              <a:ext cx="6701732" cy="3582108"/>
            </a:xfrm>
            <a:prstGeom prst="rect">
              <a:avLst/>
            </a:prstGeom>
            <a:solidFill>
              <a:schemeClr val="tx1">
                <a:lumMod val="65000"/>
                <a:lumOff val="35000"/>
                <a:alpha val="43887"/>
              </a:schemeClr>
            </a:solid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</p:txBody>
        </p:sp>
        <p:sp>
          <p:nvSpPr>
            <p:cNvPr id="6" name="îSlïďê">
              <a:extLst>
                <a:ext uri="{FF2B5EF4-FFF2-40B4-BE49-F238E27FC236}">
                  <a16:creationId xmlns:a16="http://schemas.microsoft.com/office/drawing/2014/main" id="{8C49FC2C-46DE-48C7-A2B3-A66650F8EC93}"/>
                </a:ext>
              </a:extLst>
            </p:cNvPr>
            <p:cNvSpPr/>
            <p:nvPr/>
          </p:nvSpPr>
          <p:spPr>
            <a:xfrm>
              <a:off x="5539853" y="0"/>
              <a:ext cx="1099594" cy="1883779"/>
            </a:xfrm>
            <a:prstGeom prst="rect">
              <a:avLst/>
            </a:prstGeom>
            <a:solidFill>
              <a:schemeClr val="accent1"/>
            </a:solidFill>
            <a:ln w="508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iśḷiḍé">
              <a:extLst>
                <a:ext uri="{FF2B5EF4-FFF2-40B4-BE49-F238E27FC236}">
                  <a16:creationId xmlns:a16="http://schemas.microsoft.com/office/drawing/2014/main" id="{33D64B42-EA80-4CEB-9443-A174D08D3A78}"/>
                </a:ext>
              </a:extLst>
            </p:cNvPr>
            <p:cNvCxnSpPr/>
            <p:nvPr/>
          </p:nvCxnSpPr>
          <p:spPr>
            <a:xfrm flipH="1">
              <a:off x="6089650" y="5046562"/>
              <a:ext cx="6350" cy="1811438"/>
            </a:xfrm>
            <a:prstGeom prst="line">
              <a:avLst/>
            </a:prstGeom>
            <a:ln w="53975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íšḷiḓe">
              <a:extLst>
                <a:ext uri="{FF2B5EF4-FFF2-40B4-BE49-F238E27FC236}">
                  <a16:creationId xmlns:a16="http://schemas.microsoft.com/office/drawing/2014/main" id="{8C6EA8D2-D266-49C5-9E6C-C5E8B09AAE41}"/>
                </a:ext>
              </a:extLst>
            </p:cNvPr>
            <p:cNvSpPr txBox="1"/>
            <p:nvPr/>
          </p:nvSpPr>
          <p:spPr>
            <a:xfrm>
              <a:off x="2998460" y="2381413"/>
              <a:ext cx="5532640" cy="152159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t" anchorCtr="0">
              <a:noAutofit/>
            </a:bodyPr>
            <a:lstStyle/>
            <a:p>
              <a:pPr algn="ctr">
                <a:buSzPct val="25000"/>
              </a:pPr>
              <a:r>
                <a:rPr lang="zh-CN" altLang="en-US" sz="60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实战化</a:t>
              </a:r>
              <a:r>
                <a:rPr lang="en-US" altLang="zh-CN" sz="60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    Spring  Boot</a:t>
              </a:r>
              <a:endParaRPr lang="en-US" sz="6000" b="1" dirty="0">
                <a:solidFill>
                  <a:srgbClr val="00C7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6945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779581D-D859-423D-AE6B-E79D195308C6}"/>
              </a:ext>
            </a:extLst>
          </p:cNvPr>
          <p:cNvSpPr txBox="1"/>
          <p:nvPr/>
        </p:nvSpPr>
        <p:spPr>
          <a:xfrm>
            <a:off x="696516" y="0"/>
            <a:ext cx="60944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altLang="zh-CN" sz="3200" b="1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jolokia logback JNDI RCE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C2091B3-FF1F-4CEC-A3EF-D415D7CCE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2718" y="1692458"/>
            <a:ext cx="8346950" cy="398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6095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95176C3-0A85-4B44-A73F-596481A9FB19}"/>
              </a:ext>
            </a:extLst>
          </p:cNvPr>
          <p:cNvSpPr txBox="1"/>
          <p:nvPr/>
        </p:nvSpPr>
        <p:spPr>
          <a:xfrm>
            <a:off x="406574" y="117426"/>
            <a:ext cx="60944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</a:rPr>
              <a:t>h2 database console JNDI RCE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4F88F6F-BC63-4B0A-BAB2-A7BA4B954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309" y="1985442"/>
            <a:ext cx="10343382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083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F26235A-7967-4411-89D9-5ACF4AECC873}"/>
              </a:ext>
            </a:extLst>
          </p:cNvPr>
          <p:cNvSpPr txBox="1"/>
          <p:nvPr/>
        </p:nvSpPr>
        <p:spPr>
          <a:xfrm>
            <a:off x="573832" y="70935"/>
            <a:ext cx="60944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</a:rPr>
              <a:t>SpEL表达式注入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6E20C2D-13C5-4D3C-81C9-461AC0527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134" y="1844824"/>
            <a:ext cx="9342142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0339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3640DB8-8250-4511-8EA3-963A8619BC6D}"/>
              </a:ext>
            </a:extLst>
          </p:cNvPr>
          <p:cNvSpPr txBox="1"/>
          <p:nvPr/>
        </p:nvSpPr>
        <p:spPr>
          <a:xfrm>
            <a:off x="578024" y="117426"/>
            <a:ext cx="3327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</a:rPr>
              <a:t>OGNL</a:t>
            </a:r>
            <a:r>
              <a:rPr lang="zh-CN" altLang="en-US" sz="3200" b="1" dirty="0">
                <a:solidFill>
                  <a:srgbClr val="00C7FF"/>
                </a:solidFill>
              </a:rPr>
              <a:t>表达式注入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CB3C98-D627-451D-AF25-BE7098088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694" y="1003618"/>
            <a:ext cx="9217024" cy="575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3788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0239DC5-2BF9-4016-9C10-EAEB8C942337}"/>
              </a:ext>
            </a:extLst>
          </p:cNvPr>
          <p:cNvSpPr txBox="1"/>
          <p:nvPr/>
        </p:nvSpPr>
        <p:spPr>
          <a:xfrm>
            <a:off x="520874" y="0"/>
            <a:ext cx="3888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</a:rPr>
              <a:t>SpringBootExploit</a:t>
            </a:r>
            <a:endParaRPr lang="zh-CN" altLang="en-US" sz="3200" b="1" dirty="0">
              <a:solidFill>
                <a:srgbClr val="00C7FF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3F920BE-5000-48E3-BB83-12FE3E2A5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170" y="881425"/>
            <a:ext cx="6654251" cy="58206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3573272-58FB-4035-BDDC-CAAD6A476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8646" y="3567289"/>
            <a:ext cx="9081557" cy="172107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7F4A499-70CA-4A4F-9717-9FB9C2825B49}"/>
              </a:ext>
            </a:extLst>
          </p:cNvPr>
          <p:cNvSpPr txBox="1"/>
          <p:nvPr/>
        </p:nvSpPr>
        <p:spPr>
          <a:xfrm>
            <a:off x="273956" y="1124003"/>
            <a:ext cx="355297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https://github.com/0x727/SpringBootExploit</a:t>
            </a:r>
          </a:p>
        </p:txBody>
      </p:sp>
    </p:spTree>
    <p:extLst>
      <p:ext uri="{BB962C8B-B14F-4D97-AF65-F5344CB8AC3E}">
        <p14:creationId xmlns:p14="http://schemas.microsoft.com/office/powerpoint/2010/main" val="27815906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CC14F17-5CC6-4DAE-B2FC-FB76788BD484}"/>
              </a:ext>
            </a:extLst>
          </p:cNvPr>
          <p:cNvSpPr txBox="1"/>
          <p:nvPr/>
        </p:nvSpPr>
        <p:spPr>
          <a:xfrm flipH="1">
            <a:off x="549448" y="0"/>
            <a:ext cx="48988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00C7FF"/>
                </a:solidFill>
              </a:rPr>
              <a:t>漏洞利用场景拓展</a:t>
            </a:r>
            <a:r>
              <a:rPr lang="en-US" altLang="zh-CN" sz="3200" b="1" dirty="0">
                <a:solidFill>
                  <a:srgbClr val="00C7FF"/>
                </a:solidFill>
              </a:rPr>
              <a:t>—</a:t>
            </a:r>
            <a:r>
              <a:rPr lang="zh-CN" altLang="en-US" sz="3200" b="1" dirty="0">
                <a:solidFill>
                  <a:srgbClr val="00C7FF"/>
                </a:solidFill>
              </a:rPr>
              <a:t>远景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DB33FE9-8C65-48EC-AC2B-495280751A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885670"/>
              </p:ext>
            </p:extLst>
          </p:nvPr>
        </p:nvGraphicFramePr>
        <p:xfrm>
          <a:off x="1910986" y="1773610"/>
          <a:ext cx="8368440" cy="40341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84220">
                  <a:extLst>
                    <a:ext uri="{9D8B030D-6E8A-4147-A177-3AD203B41FA5}">
                      <a16:colId xmlns:a16="http://schemas.microsoft.com/office/drawing/2014/main" val="3150744684"/>
                    </a:ext>
                  </a:extLst>
                </a:gridCol>
                <a:gridCol w="4184220">
                  <a:extLst>
                    <a:ext uri="{9D8B030D-6E8A-4147-A177-3AD203B41FA5}">
                      <a16:colId xmlns:a16="http://schemas.microsoft.com/office/drawing/2014/main" val="1271439741"/>
                    </a:ext>
                  </a:extLst>
                </a:gridCol>
              </a:tblGrid>
              <a:tr h="122690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SSTI</a:t>
                      </a:r>
                      <a:r>
                        <a:rPr lang="zh-CN" altLang="en-US" sz="2800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注入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Thymeleaf</a:t>
                      </a:r>
                      <a:r>
                        <a:rPr lang="zh-CN" altLang="en-US" sz="2800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</a:t>
                      </a:r>
                      <a:r>
                        <a:rPr lang="en-US" altLang="zh-CN" sz="2800" b="1" i="0" kern="1200" dirty="0">
                          <a:solidFill>
                            <a:srgbClr val="00C7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Velocity</a:t>
                      </a:r>
                      <a:r>
                        <a:rPr lang="en-US" altLang="zh-CN" sz="2800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sz="2800" b="1" i="0" kern="1200" dirty="0">
                          <a:solidFill>
                            <a:srgbClr val="00C7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FreeMarker</a:t>
                      </a:r>
                      <a:r>
                        <a:rPr lang="en-US" altLang="zh-CN" sz="2800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……</a:t>
                      </a:r>
                      <a:endParaRPr lang="zh-CN" altLang="en-US" sz="2800" dirty="0">
                        <a:solidFill>
                          <a:srgbClr val="00C7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373449"/>
                  </a:ext>
                </a:extLst>
              </a:tr>
              <a:tr h="93118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表达式注入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SpEL</a:t>
                      </a:r>
                      <a:r>
                        <a:rPr lang="zh-CN" altLang="en-US" sz="2800" b="1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</a:t>
                      </a:r>
                      <a:r>
                        <a:rPr lang="en-US" altLang="zh-CN" sz="2800" b="1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OGNL……</a:t>
                      </a:r>
                      <a:endParaRPr lang="zh-CN" altLang="en-US" sz="2800" b="1" dirty="0">
                        <a:solidFill>
                          <a:srgbClr val="00C7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333338"/>
                  </a:ext>
                </a:extLst>
              </a:tr>
              <a:tr h="9431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1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反序列化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Xstream</a:t>
                      </a:r>
                      <a:r>
                        <a:rPr lang="zh-CN" altLang="en-US" sz="2800" b="1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</a:t>
                      </a:r>
                      <a:r>
                        <a:rPr lang="en-US" altLang="zh-CN" sz="2800" b="1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Fastjson Jackson……</a:t>
                      </a:r>
                      <a:endParaRPr lang="zh-CN" altLang="en-US" sz="2800" dirty="0">
                        <a:solidFill>
                          <a:srgbClr val="00C7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889374"/>
                  </a:ext>
                </a:extLst>
              </a:tr>
              <a:tr h="93118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……</a:t>
                      </a:r>
                      <a:endParaRPr lang="zh-CN" altLang="en-US" sz="2800" b="1" dirty="0">
                        <a:solidFill>
                          <a:srgbClr val="00C7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solidFill>
                            <a:srgbClr val="00C7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……</a:t>
                      </a:r>
                      <a:endParaRPr lang="zh-CN" altLang="en-US" sz="2800" dirty="0">
                        <a:solidFill>
                          <a:srgbClr val="00C7F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675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57897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îšḻíḑè">
            <a:extLst>
              <a:ext uri="{FF2B5EF4-FFF2-40B4-BE49-F238E27FC236}">
                <a16:creationId xmlns:a16="http://schemas.microsoft.com/office/drawing/2014/main" id="{006A62B8-3D77-4222-83CB-55B47A547E0A}"/>
              </a:ext>
            </a:extLst>
          </p:cNvPr>
          <p:cNvGrpSpPr>
            <a:grpSpLocks noChangeAspect="1"/>
          </p:cNvGrpSpPr>
          <p:nvPr/>
        </p:nvGrpSpPr>
        <p:grpSpPr>
          <a:xfrm>
            <a:off x="2642382" y="-76951"/>
            <a:ext cx="6907235" cy="6669523"/>
            <a:chOff x="2532382" y="-11693"/>
            <a:chExt cx="7114538" cy="6869693"/>
          </a:xfrm>
        </p:grpSpPr>
        <p:sp>
          <p:nvSpPr>
            <p:cNvPr id="4" name="îṣľíḍê">
              <a:extLst>
                <a:ext uri="{FF2B5EF4-FFF2-40B4-BE49-F238E27FC236}">
                  <a16:creationId xmlns:a16="http://schemas.microsoft.com/office/drawing/2014/main" id="{457963C6-C01A-457D-B03A-C6720B6D54EC}"/>
                </a:ext>
              </a:extLst>
            </p:cNvPr>
            <p:cNvSpPr/>
            <p:nvPr/>
          </p:nvSpPr>
          <p:spPr>
            <a:xfrm>
              <a:off x="2532382" y="1446835"/>
              <a:ext cx="7114538" cy="3970117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</p:txBody>
        </p:sp>
        <p:sp>
          <p:nvSpPr>
            <p:cNvPr id="5" name="iṩļïḋé">
              <a:extLst>
                <a:ext uri="{FF2B5EF4-FFF2-40B4-BE49-F238E27FC236}">
                  <a16:creationId xmlns:a16="http://schemas.microsoft.com/office/drawing/2014/main" id="{B67456A2-C58F-47FF-A393-E474EA0A8342}"/>
                </a:ext>
              </a:extLst>
            </p:cNvPr>
            <p:cNvSpPr/>
            <p:nvPr/>
          </p:nvSpPr>
          <p:spPr>
            <a:xfrm>
              <a:off x="2738784" y="1640840"/>
              <a:ext cx="6701732" cy="3582108"/>
            </a:xfrm>
            <a:prstGeom prst="rect">
              <a:avLst/>
            </a:prstGeom>
            <a:solidFill>
              <a:schemeClr val="tx1">
                <a:lumMod val="65000"/>
                <a:lumOff val="35000"/>
                <a:alpha val="43887"/>
              </a:schemeClr>
            </a:solid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</p:txBody>
        </p:sp>
        <p:sp>
          <p:nvSpPr>
            <p:cNvPr id="6" name="îSlïďê">
              <a:extLst>
                <a:ext uri="{FF2B5EF4-FFF2-40B4-BE49-F238E27FC236}">
                  <a16:creationId xmlns:a16="http://schemas.microsoft.com/office/drawing/2014/main" id="{EB5BD70C-9865-4A92-8D29-0AC02C720829}"/>
                </a:ext>
              </a:extLst>
            </p:cNvPr>
            <p:cNvSpPr/>
            <p:nvPr/>
          </p:nvSpPr>
          <p:spPr>
            <a:xfrm>
              <a:off x="5447050" y="-11693"/>
              <a:ext cx="1099594" cy="1883779"/>
            </a:xfrm>
            <a:prstGeom prst="rect">
              <a:avLst/>
            </a:prstGeom>
            <a:solidFill>
              <a:schemeClr val="accent1"/>
            </a:solidFill>
            <a:ln w="508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iśḷiḍé">
              <a:extLst>
                <a:ext uri="{FF2B5EF4-FFF2-40B4-BE49-F238E27FC236}">
                  <a16:creationId xmlns:a16="http://schemas.microsoft.com/office/drawing/2014/main" id="{1C817DF8-52F8-471E-B6D0-8A47C84C5763}"/>
                </a:ext>
              </a:extLst>
            </p:cNvPr>
            <p:cNvCxnSpPr/>
            <p:nvPr/>
          </p:nvCxnSpPr>
          <p:spPr>
            <a:xfrm flipH="1">
              <a:off x="6089650" y="5046562"/>
              <a:ext cx="6350" cy="1811438"/>
            </a:xfrm>
            <a:prstGeom prst="line">
              <a:avLst/>
            </a:prstGeom>
            <a:ln w="53975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íšḷiḓe">
              <a:extLst>
                <a:ext uri="{FF2B5EF4-FFF2-40B4-BE49-F238E27FC236}">
                  <a16:creationId xmlns:a16="http://schemas.microsoft.com/office/drawing/2014/main" id="{26D652E7-6A4A-46E1-8B17-6CBC1E2C1A0B}"/>
                </a:ext>
              </a:extLst>
            </p:cNvPr>
            <p:cNvSpPr txBox="1"/>
            <p:nvPr/>
          </p:nvSpPr>
          <p:spPr>
            <a:xfrm>
              <a:off x="2998459" y="2381413"/>
              <a:ext cx="6235655" cy="104217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t" anchorCtr="0">
              <a:noAutofit/>
            </a:bodyPr>
            <a:lstStyle/>
            <a:p>
              <a:pPr algn="ctr">
                <a:buSzPct val="25000"/>
              </a:pPr>
              <a:r>
                <a:rPr lang="en-US" altLang="zh-CN" sz="60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CodeQL</a:t>
              </a:r>
              <a:r>
                <a:rPr lang="zh-CN" altLang="en-US" sz="60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探索</a:t>
              </a:r>
              <a:r>
                <a:rPr lang="en-US" altLang="zh-CN" sz="60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Gadget</a:t>
              </a:r>
              <a:endParaRPr lang="en-US" sz="6000" b="1" dirty="0">
                <a:solidFill>
                  <a:srgbClr val="00C7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53108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67D2E14-F660-43B3-97CC-09B1F8116D24}"/>
              </a:ext>
            </a:extLst>
          </p:cNvPr>
          <p:cNvSpPr txBox="1"/>
          <p:nvPr/>
        </p:nvSpPr>
        <p:spPr>
          <a:xfrm>
            <a:off x="119311" y="75134"/>
            <a:ext cx="4744695" cy="48554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CN" sz="54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JdbcRowSetImpl</a:t>
            </a:r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B1B88615-C6AC-477B-8B1E-E5794ABF5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25" y="1413570"/>
            <a:ext cx="6029724" cy="45825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6803E1C-EA26-4E34-A4AA-ED74B4407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7353" y="1418668"/>
            <a:ext cx="6029725" cy="460346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D786665-D9E8-440D-9002-BAC25B41CA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7972" y="1418668"/>
            <a:ext cx="9458762" cy="464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13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51FE28A-E2FA-4A78-A1A7-B3D8E685F25B}"/>
              </a:ext>
            </a:extLst>
          </p:cNvPr>
          <p:cNvSpPr txBox="1"/>
          <p:nvPr/>
        </p:nvSpPr>
        <p:spPr>
          <a:xfrm>
            <a:off x="648891" y="-15924"/>
            <a:ext cx="60944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altLang="zh-CN" sz="3200" b="1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Context </a:t>
            </a:r>
            <a:r>
              <a:rPr lang="zh-CN" altLang="en-US" sz="3200" b="1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与 </a:t>
            </a:r>
            <a:r>
              <a:rPr lang="en-US" altLang="zh-CN" sz="3200" b="1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InitialContext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7DDA1D-AC56-4E48-B58D-5F1B147F6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314" y="992188"/>
            <a:ext cx="11279783" cy="532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471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îšḻíḑè">
            <a:extLst>
              <a:ext uri="{FF2B5EF4-FFF2-40B4-BE49-F238E27FC236}">
                <a16:creationId xmlns:a16="http://schemas.microsoft.com/office/drawing/2014/main" id="{022B3400-A90D-4DB7-941E-2F9C36C53DDE}"/>
              </a:ext>
            </a:extLst>
          </p:cNvPr>
          <p:cNvGrpSpPr>
            <a:grpSpLocks noChangeAspect="1"/>
          </p:cNvGrpSpPr>
          <p:nvPr/>
        </p:nvGrpSpPr>
        <p:grpSpPr>
          <a:xfrm>
            <a:off x="2588809" y="894"/>
            <a:ext cx="7014381" cy="6761454"/>
            <a:chOff x="2532382" y="0"/>
            <a:chExt cx="7114538" cy="6858000"/>
          </a:xfrm>
        </p:grpSpPr>
        <p:sp>
          <p:nvSpPr>
            <p:cNvPr id="4" name="îṣľíḍê">
              <a:extLst>
                <a:ext uri="{FF2B5EF4-FFF2-40B4-BE49-F238E27FC236}">
                  <a16:creationId xmlns:a16="http://schemas.microsoft.com/office/drawing/2014/main" id="{FD85F66F-78BF-4C31-8792-28A403820209}"/>
                </a:ext>
              </a:extLst>
            </p:cNvPr>
            <p:cNvSpPr/>
            <p:nvPr/>
          </p:nvSpPr>
          <p:spPr>
            <a:xfrm>
              <a:off x="2532382" y="1446835"/>
              <a:ext cx="7114538" cy="3970117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</p:txBody>
        </p:sp>
        <p:sp>
          <p:nvSpPr>
            <p:cNvPr id="5" name="iṩļïḋé">
              <a:extLst>
                <a:ext uri="{FF2B5EF4-FFF2-40B4-BE49-F238E27FC236}">
                  <a16:creationId xmlns:a16="http://schemas.microsoft.com/office/drawing/2014/main" id="{8753FF9B-F0D5-4A22-A6FA-A649361245EB}"/>
                </a:ext>
              </a:extLst>
            </p:cNvPr>
            <p:cNvSpPr/>
            <p:nvPr/>
          </p:nvSpPr>
          <p:spPr>
            <a:xfrm>
              <a:off x="2738784" y="1640840"/>
              <a:ext cx="6701732" cy="3582108"/>
            </a:xfrm>
            <a:prstGeom prst="rect">
              <a:avLst/>
            </a:prstGeom>
            <a:solidFill>
              <a:schemeClr val="tx1">
                <a:lumMod val="65000"/>
                <a:lumOff val="35000"/>
                <a:alpha val="43887"/>
              </a:schemeClr>
            </a:solid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</p:txBody>
        </p:sp>
        <p:sp>
          <p:nvSpPr>
            <p:cNvPr id="6" name="îSlïďê">
              <a:extLst>
                <a:ext uri="{FF2B5EF4-FFF2-40B4-BE49-F238E27FC236}">
                  <a16:creationId xmlns:a16="http://schemas.microsoft.com/office/drawing/2014/main" id="{455EF4F6-6B37-4E8F-848D-974FA3131347}"/>
                </a:ext>
              </a:extLst>
            </p:cNvPr>
            <p:cNvSpPr/>
            <p:nvPr/>
          </p:nvSpPr>
          <p:spPr>
            <a:xfrm>
              <a:off x="5539853" y="0"/>
              <a:ext cx="1099594" cy="1883779"/>
            </a:xfrm>
            <a:prstGeom prst="rect">
              <a:avLst/>
            </a:prstGeom>
            <a:solidFill>
              <a:schemeClr val="accent1"/>
            </a:solidFill>
            <a:ln w="508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iśḷiḍé">
              <a:extLst>
                <a:ext uri="{FF2B5EF4-FFF2-40B4-BE49-F238E27FC236}">
                  <a16:creationId xmlns:a16="http://schemas.microsoft.com/office/drawing/2014/main" id="{FCBD00E2-DAFC-472D-BC32-BFB10C519528}"/>
                </a:ext>
              </a:extLst>
            </p:cNvPr>
            <p:cNvCxnSpPr/>
            <p:nvPr/>
          </p:nvCxnSpPr>
          <p:spPr>
            <a:xfrm flipH="1">
              <a:off x="6089650" y="5046562"/>
              <a:ext cx="6350" cy="1811438"/>
            </a:xfrm>
            <a:prstGeom prst="line">
              <a:avLst/>
            </a:prstGeom>
            <a:ln w="53975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íšḷiḓe">
              <a:extLst>
                <a:ext uri="{FF2B5EF4-FFF2-40B4-BE49-F238E27FC236}">
                  <a16:creationId xmlns:a16="http://schemas.microsoft.com/office/drawing/2014/main" id="{377CE6FD-5615-47F6-9EE6-82C290465105}"/>
                </a:ext>
              </a:extLst>
            </p:cNvPr>
            <p:cNvSpPr txBox="1"/>
            <p:nvPr/>
          </p:nvSpPr>
          <p:spPr>
            <a:xfrm>
              <a:off x="3546349" y="2381413"/>
              <a:ext cx="5086600" cy="104217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t" anchorCtr="0">
              <a:noAutofit/>
            </a:bodyPr>
            <a:lstStyle/>
            <a:p>
              <a:pPr algn="ctr">
                <a:buSzPct val="25000"/>
              </a:pPr>
              <a:r>
                <a:rPr lang="en-US" sz="60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前言</a:t>
              </a:r>
              <a:r>
                <a:rPr lang="en-US" sz="2400" b="1" dirty="0">
                  <a:solidFill>
                    <a:srgbClr val="00C7FF"/>
                  </a:solidFill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42362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A083EE9-01C9-4036-943A-AA347C49720D}"/>
              </a:ext>
            </a:extLst>
          </p:cNvPr>
          <p:cNvSpPr txBox="1"/>
          <p:nvPr/>
        </p:nvSpPr>
        <p:spPr>
          <a:xfrm>
            <a:off x="648891" y="-15924"/>
            <a:ext cx="60944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altLang="zh-CN" sz="3200" b="1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Context </a:t>
            </a:r>
            <a:r>
              <a:rPr lang="zh-CN" altLang="en-US" sz="3200" b="1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与 </a:t>
            </a:r>
            <a:r>
              <a:rPr lang="en-US" altLang="zh-CN" sz="3200" b="1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InitialContext</a:t>
            </a: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7AC97C69-6CCC-496D-BA4F-66CBCB28AB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622" y="1629594"/>
            <a:ext cx="10297144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99097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2DBFDAA-7E27-431E-BDF2-9BB872AC8D2F}"/>
              </a:ext>
            </a:extLst>
          </p:cNvPr>
          <p:cNvSpPr txBox="1"/>
          <p:nvPr/>
        </p:nvSpPr>
        <p:spPr>
          <a:xfrm>
            <a:off x="578024" y="31701"/>
            <a:ext cx="4536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CodeQL AND Lookup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F679CE9-CDAE-4FAE-A258-9C6EFE8D62AE}"/>
              </a:ext>
            </a:extLst>
          </p:cNvPr>
          <p:cNvSpPr txBox="1"/>
          <p:nvPr/>
        </p:nvSpPr>
        <p:spPr>
          <a:xfrm>
            <a:off x="1378682" y="1782395"/>
            <a:ext cx="9433048" cy="372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000" marR="0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zh-CN" altLang="en-US" sz="2800" b="1" dirty="0">
                <a:solidFill>
                  <a:srgbClr val="00C7FF"/>
                </a:solidFill>
                <a:effectLst/>
              </a:rPr>
              <a:t> 首先</a:t>
            </a:r>
            <a:r>
              <a:rPr lang="en-US" altLang="zh-CN" sz="2800" b="1" dirty="0">
                <a:solidFill>
                  <a:srgbClr val="00C7FF"/>
                </a:solidFill>
                <a:effectLst/>
              </a:rPr>
              <a:t>Context</a:t>
            </a:r>
            <a:r>
              <a:rPr lang="zh-CN" altLang="en-US" sz="2800" b="1" dirty="0">
                <a:solidFill>
                  <a:srgbClr val="00C7FF"/>
                </a:solidFill>
                <a:effectLst/>
              </a:rPr>
              <a:t>和</a:t>
            </a:r>
            <a:r>
              <a:rPr lang="en-US" altLang="zh-CN" sz="2800" b="1" dirty="0">
                <a:solidFill>
                  <a:srgbClr val="00C7FF"/>
                </a:solidFill>
                <a:effectLst/>
              </a:rPr>
              <a:t>InitialContext</a:t>
            </a:r>
            <a:r>
              <a:rPr lang="zh-CN" altLang="en-US" sz="2800" b="1" dirty="0">
                <a:solidFill>
                  <a:srgbClr val="00C7FF"/>
                </a:solidFill>
                <a:effectLst/>
              </a:rPr>
              <a:t>的基础之上找到其“替代”类</a:t>
            </a:r>
            <a:r>
              <a:rPr lang="zh-CN" altLang="en-US" sz="2800" b="1" dirty="0">
                <a:solidFill>
                  <a:srgbClr val="00C7FF"/>
                </a:solidFill>
              </a:rPr>
              <a:t>（相似类）</a:t>
            </a:r>
            <a:r>
              <a:rPr lang="zh-CN" altLang="en-US" sz="2800" b="1" dirty="0">
                <a:solidFill>
                  <a:srgbClr val="00C7FF"/>
                </a:solidFill>
                <a:effectLst/>
              </a:rPr>
              <a:t>，作用相似功能相似但名字不一样，包名不一样。</a:t>
            </a:r>
          </a:p>
          <a:p>
            <a:pPr marL="180000" marR="0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zh-CN" altLang="en-US" sz="2800" b="1" dirty="0">
                <a:solidFill>
                  <a:srgbClr val="00C7FF"/>
                </a:solidFill>
                <a:effectLst/>
              </a:rPr>
              <a:t> 在第一步基础上进一步找到其类的使用类（例如</a:t>
            </a:r>
            <a:r>
              <a:rPr lang="en-US" altLang="zh-CN" sz="2800" b="1" dirty="0">
                <a:solidFill>
                  <a:srgbClr val="00C7FF"/>
                </a:solidFill>
                <a:effectLst/>
              </a:rPr>
              <a:t>JdbcRowSetImpI</a:t>
            </a:r>
            <a:r>
              <a:rPr lang="zh-CN" altLang="en-US" sz="2800" b="1" dirty="0">
                <a:solidFill>
                  <a:srgbClr val="00C7FF"/>
                </a:solidFill>
                <a:effectLst/>
              </a:rPr>
              <a:t>）。</a:t>
            </a:r>
          </a:p>
          <a:p>
            <a:pPr marL="180000" marR="0">
              <a:spcBef>
                <a:spcPts val="1200"/>
              </a:spcBef>
              <a:spcAft>
                <a:spcPts val="1200"/>
              </a:spcAft>
              <a:buFont typeface="+mj-lt"/>
              <a:buAutoNum type="arabicPeriod" startAt="3"/>
            </a:pPr>
            <a:r>
              <a:rPr lang="zh-CN" altLang="en-US" sz="2800" b="1" dirty="0">
                <a:solidFill>
                  <a:srgbClr val="00C7FF"/>
                </a:solidFill>
                <a:effectLst/>
              </a:rPr>
              <a:t> 筛选第二步的类，如果满足需求就是一个新的</a:t>
            </a:r>
            <a:r>
              <a:rPr lang="en-US" altLang="zh-CN" sz="2800" b="1" dirty="0">
                <a:solidFill>
                  <a:srgbClr val="00C7FF"/>
                </a:solidFill>
                <a:effectLst/>
              </a:rPr>
              <a:t>JNDI</a:t>
            </a:r>
            <a:r>
              <a:rPr lang="zh-CN" altLang="en-US" sz="2800" b="1" dirty="0">
                <a:solidFill>
                  <a:srgbClr val="00C7FF"/>
                </a:solidFill>
                <a:effectLst/>
              </a:rPr>
              <a:t>漏洞触发类，甚至可能是一个新</a:t>
            </a:r>
            <a:r>
              <a:rPr lang="en-US" altLang="zh-CN" sz="2800" b="1" dirty="0">
                <a:solidFill>
                  <a:srgbClr val="00C7FF"/>
                </a:solidFill>
                <a:effectLst/>
              </a:rPr>
              <a:t>gadget</a:t>
            </a:r>
            <a:r>
              <a:rPr lang="zh-CN" altLang="en-US" sz="2800" b="1" dirty="0">
                <a:solidFill>
                  <a:srgbClr val="00C7FF"/>
                </a:solidFill>
                <a:effectLst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96442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C7A104B-1A49-49DC-A045-B17CD4AD410D}"/>
              </a:ext>
            </a:extLst>
          </p:cNvPr>
          <p:cNvSpPr txBox="1"/>
          <p:nvPr/>
        </p:nvSpPr>
        <p:spPr>
          <a:xfrm>
            <a:off x="578024" y="31701"/>
            <a:ext cx="4536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CodeQL AND Lookup</a:t>
            </a: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B56BD224-781F-4271-80E0-498E73860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686" y="1017526"/>
            <a:ext cx="9173052" cy="482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21938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D573D24-8EE1-4911-B282-20F534951B5E}"/>
              </a:ext>
            </a:extLst>
          </p:cNvPr>
          <p:cNvSpPr txBox="1"/>
          <p:nvPr/>
        </p:nvSpPr>
        <p:spPr>
          <a:xfrm>
            <a:off x="650032" y="0"/>
            <a:ext cx="63367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3200" b="1" i="0" u="none" strike="noStrike" dirty="0">
                <a:solidFill>
                  <a:srgbClr val="00C7FF"/>
                </a:solidFill>
                <a:effectLst/>
                <a:latin typeface="PingFang SC"/>
              </a:rPr>
              <a:t>Spring Framework </a:t>
            </a:r>
            <a:r>
              <a:rPr lang="zh-CN" altLang="en-US" sz="3200" b="1" i="0" u="none" strike="noStrike" dirty="0">
                <a:solidFill>
                  <a:srgbClr val="00C7FF"/>
                </a:solidFill>
                <a:effectLst/>
                <a:latin typeface="PingFang SC"/>
              </a:rPr>
              <a:t>反序列化的漏洞</a:t>
            </a:r>
            <a:endParaRPr lang="zh-CN" altLang="en-US" sz="3200" b="1" i="0" dirty="0">
              <a:solidFill>
                <a:srgbClr val="00C7FF"/>
              </a:solidFill>
              <a:effectLst/>
              <a:latin typeface="PingFang SC"/>
            </a:endParaRPr>
          </a:p>
        </p:txBody>
      </p:sp>
      <p:pic>
        <p:nvPicPr>
          <p:cNvPr id="3" name="图片 2" descr="图形用户界面, 应用程序&#10;&#10;描述已自动生成">
            <a:extLst>
              <a:ext uri="{FF2B5EF4-FFF2-40B4-BE49-F238E27FC236}">
                <a16:creationId xmlns:a16="http://schemas.microsoft.com/office/drawing/2014/main" id="{4D4C1A74-74C2-4D7D-BE7B-9CEB1E04A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694" y="1125538"/>
            <a:ext cx="8990904" cy="528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662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93B9730-4BCF-420E-8606-EE3C4564C4F5}"/>
              </a:ext>
            </a:extLst>
          </p:cNvPr>
          <p:cNvSpPr txBox="1"/>
          <p:nvPr/>
        </p:nvSpPr>
        <p:spPr>
          <a:xfrm>
            <a:off x="568499" y="3126"/>
            <a:ext cx="4536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Log4j AND Lookup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1CC5994-9357-42DB-BE96-672B21958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511" y="1357046"/>
            <a:ext cx="10767139" cy="277230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D41BD71-B9FD-4B25-B21B-D743562DE0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746" y="1071358"/>
            <a:ext cx="11718668" cy="492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71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8" tmFilter="0, 0; 0.125,0.2665; 0.25,0.4; 0.375,0.465; 0.5,0.5;  0.625,0.535; 0.75,0.6; 0.875,0.7335; 1,1">
                                          <p:stCondLst>
                                            <p:cond delay="82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03" decel="50000">
                                          <p:stCondLst>
                                            <p:cond delay="42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03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03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03" decel="50000">
                                          <p:stCondLst>
                                            <p:cond delay="114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06C998B-7BA7-4FB9-9925-1FBCD5ECCF07}"/>
              </a:ext>
            </a:extLst>
          </p:cNvPr>
          <p:cNvSpPr txBox="1"/>
          <p:nvPr/>
        </p:nvSpPr>
        <p:spPr>
          <a:xfrm flipH="1">
            <a:off x="663749" y="-38100"/>
            <a:ext cx="5066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Interface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8D95E55-6AE5-4CD8-8F3C-92F2A03A8737}"/>
              </a:ext>
            </a:extLst>
          </p:cNvPr>
          <p:cNvSpPr txBox="1"/>
          <p:nvPr/>
        </p:nvSpPr>
        <p:spPr>
          <a:xfrm>
            <a:off x="663749" y="974348"/>
            <a:ext cx="63401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b="1" i="0" dirty="0">
                <a:solidFill>
                  <a:srgbClr val="00C7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如何高效地捡漏反序列化利用链？</a:t>
            </a:r>
            <a:endParaRPr lang="zh-CN" altLang="en-US" sz="3200" b="1" i="0" dirty="0">
              <a:solidFill>
                <a:srgbClr val="00C7FF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4E76FCF-DE2F-4216-863C-68F385976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662" y="1845618"/>
            <a:ext cx="9633509" cy="468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9840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62C804C-8B65-4DE1-A580-490522837251}"/>
              </a:ext>
            </a:extLst>
          </p:cNvPr>
          <p:cNvSpPr txBox="1"/>
          <p:nvPr/>
        </p:nvSpPr>
        <p:spPr>
          <a:xfrm flipH="1">
            <a:off x="578024" y="0"/>
            <a:ext cx="5066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LookupInterface</a:t>
            </a:r>
            <a:r>
              <a:rPr lang="zh-CN" altLang="en-US" sz="28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收集计划</a:t>
            </a:r>
            <a:endParaRPr lang="zh-CN" altLang="en-US" b="1" dirty="0">
              <a:solidFill>
                <a:srgbClr val="00C7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4E59932-E760-4B73-9231-8AA61D8FC51E}"/>
              </a:ext>
            </a:extLst>
          </p:cNvPr>
          <p:cNvSpPr txBox="1"/>
          <p:nvPr/>
        </p:nvSpPr>
        <p:spPr>
          <a:xfrm>
            <a:off x="82723" y="791555"/>
            <a:ext cx="699435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https://github.com/SummerSec/LookupInterface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F34033-BFAC-4763-A07D-ABCE80460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874" y="1476412"/>
            <a:ext cx="6056989" cy="519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0049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DB398B4-FA44-4456-AA92-2EFD2A2D4B4D}"/>
              </a:ext>
            </a:extLst>
          </p:cNvPr>
          <p:cNvSpPr txBox="1"/>
          <p:nvPr/>
        </p:nvSpPr>
        <p:spPr>
          <a:xfrm>
            <a:off x="622810" y="460"/>
            <a:ext cx="4825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Shiro550 With CodeQL</a:t>
            </a:r>
            <a:endParaRPr lang="zh-CN" altLang="en-US" sz="2800" b="1" dirty="0">
              <a:solidFill>
                <a:srgbClr val="00C7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0A03B7-404F-430A-BCE5-63759691F185}"/>
              </a:ext>
            </a:extLst>
          </p:cNvPr>
          <p:cNvSpPr txBox="1"/>
          <p:nvPr/>
        </p:nvSpPr>
        <p:spPr>
          <a:xfrm>
            <a:off x="1559688" y="1539432"/>
            <a:ext cx="972562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shiro550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漏洞原理将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rememberMe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cookie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值直接进行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base64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解码，然后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AES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解密之后直接将序列化数据进行反序列化触发漏洞</a:t>
            </a:r>
            <a:endParaRPr lang="en-US" altLang="zh-CN" sz="3200" b="1" dirty="0">
              <a:solidFill>
                <a:srgbClr val="00C7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目前最主流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shiro550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漏洞利用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Gadget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是使用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shiro1.2.4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自身自带的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CommonsBeanutils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组件反序列化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CommonsBeanutils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组件反序列化漏洞除了使用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Ysoserial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工具中的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Gadget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牛提出的</a:t>
            </a:r>
            <a:r>
              <a:rPr lang="en-US" altLang="zh-CN" sz="32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Gadget</a:t>
            </a:r>
            <a:endParaRPr lang="zh-CN" altLang="en-US" sz="3200" b="1" dirty="0">
              <a:solidFill>
                <a:srgbClr val="00C7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13776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712A4D4-4B2B-4EB9-B383-78A4F7031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4" y="1468087"/>
            <a:ext cx="8952649" cy="463124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F532D55-BF01-4615-9DD4-EAA96EB21053}"/>
              </a:ext>
            </a:extLst>
          </p:cNvPr>
          <p:cNvSpPr txBox="1"/>
          <p:nvPr/>
        </p:nvSpPr>
        <p:spPr>
          <a:xfrm>
            <a:off x="622810" y="460"/>
            <a:ext cx="4825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Shiro550 With CodeQL</a:t>
            </a:r>
            <a:endParaRPr lang="zh-CN" altLang="en-US" sz="2800" b="1" dirty="0">
              <a:solidFill>
                <a:srgbClr val="00C7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81894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9F570B0-A500-4122-8B21-93C1A23332A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7000"/>
                    </a14:imgEffect>
                    <a14:imgEffect>
                      <a14:colorTemperature colorTemp="6842"/>
                    </a14:imgEffect>
                    <a14:imgEffect>
                      <a14:saturation sat="15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051" y="546652"/>
            <a:ext cx="10098156" cy="6311348"/>
          </a:xfrm>
          <a:prstGeom prst="rect">
            <a:avLst/>
          </a:prstGeom>
          <a:ln>
            <a:noFill/>
          </a:ln>
          <a:effectLst>
            <a:outerShdw blurRad="215900" dist="50800" dir="5400000" sx="45000" sy="45000" algn="ctr" rotWithShape="0">
              <a:srgbClr val="000000">
                <a:alpha val="26000"/>
              </a:srgbClr>
            </a:outerShdw>
            <a:softEdge rad="850900"/>
          </a:effec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8F2693B-064A-48E4-9493-F30C1E9E2C9C}"/>
              </a:ext>
            </a:extLst>
          </p:cNvPr>
          <p:cNvSpPr/>
          <p:nvPr/>
        </p:nvSpPr>
        <p:spPr>
          <a:xfrm>
            <a:off x="6328508" y="2825163"/>
            <a:ext cx="4720492" cy="184665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6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</a:p>
          <a:p>
            <a:pPr algn="ctr"/>
            <a:endParaRPr lang="zh-CN" alt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31632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iṥļïḍe">
            <a:extLst>
              <a:ext uri="{FF2B5EF4-FFF2-40B4-BE49-F238E27FC236}">
                <a16:creationId xmlns:a16="http://schemas.microsoft.com/office/drawing/2014/main" id="{9B2373DE-080D-4945-9074-3EFD7EE11078}"/>
              </a:ext>
            </a:extLst>
          </p:cNvPr>
          <p:cNvGrpSpPr>
            <a:grpSpLocks noChangeAspect="1"/>
          </p:cNvGrpSpPr>
          <p:nvPr/>
        </p:nvGrpSpPr>
        <p:grpSpPr>
          <a:xfrm>
            <a:off x="46534" y="503960"/>
            <a:ext cx="12050215" cy="6364687"/>
            <a:chOff x="0" y="0"/>
            <a:chExt cx="12984200" cy="6857999"/>
          </a:xfrm>
        </p:grpSpPr>
        <p:sp>
          <p:nvSpPr>
            <p:cNvPr id="3" name="îŝ1iḋè">
              <a:extLst>
                <a:ext uri="{FF2B5EF4-FFF2-40B4-BE49-F238E27FC236}">
                  <a16:creationId xmlns:a16="http://schemas.microsoft.com/office/drawing/2014/main" id="{D6AB694A-DFBF-4ED9-8135-30615A8635F2}"/>
                </a:ext>
              </a:extLst>
            </p:cNvPr>
            <p:cNvSpPr/>
            <p:nvPr/>
          </p:nvSpPr>
          <p:spPr>
            <a:xfrm rot="18900000">
              <a:off x="1200737" y="2050098"/>
              <a:ext cx="2757803" cy="2757803"/>
            </a:xfrm>
            <a:prstGeom prst="roundRect">
              <a:avLst>
                <a:gd name="adj" fmla="val 7710"/>
              </a:avLst>
            </a:prstGeom>
            <a:blipFill>
              <a:blip r:embed="rId3"/>
              <a:stretch>
                <a:fillRect/>
              </a:stretch>
            </a:blip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4" name="îṥļiḑè">
              <a:extLst>
                <a:ext uri="{FF2B5EF4-FFF2-40B4-BE49-F238E27FC236}">
                  <a16:creationId xmlns:a16="http://schemas.microsoft.com/office/drawing/2014/main" id="{B3F88BE4-26CA-40F3-AD30-8B274C9EF640}"/>
                </a:ext>
              </a:extLst>
            </p:cNvPr>
            <p:cNvSpPr/>
            <p:nvPr/>
          </p:nvSpPr>
          <p:spPr>
            <a:xfrm>
              <a:off x="0" y="0"/>
              <a:ext cx="2388449" cy="3252469"/>
            </a:xfrm>
            <a:custGeom>
              <a:avLst/>
              <a:gdLst>
                <a:gd name="connsiteX0" fmla="*/ 0 w 2388449"/>
                <a:gd name="connsiteY0" fmla="*/ 0 h 3252469"/>
                <a:gd name="connsiteX1" fmla="*/ 1086042 w 2388449"/>
                <a:gd name="connsiteY1" fmla="*/ 0 h 3252469"/>
                <a:gd name="connsiteX2" fmla="*/ 2326172 w 2388449"/>
                <a:gd name="connsiteY2" fmla="*/ 1240131 h 3252469"/>
                <a:gd name="connsiteX3" fmla="*/ 2326172 w 2388449"/>
                <a:gd name="connsiteY3" fmla="*/ 1540831 h 3252469"/>
                <a:gd name="connsiteX4" fmla="*/ 676811 w 2388449"/>
                <a:gd name="connsiteY4" fmla="*/ 3190192 h 3252469"/>
                <a:gd name="connsiteX5" fmla="*/ 376111 w 2388449"/>
                <a:gd name="connsiteY5" fmla="*/ 3190192 h 3252469"/>
                <a:gd name="connsiteX6" fmla="*/ 0 w 2388449"/>
                <a:gd name="connsiteY6" fmla="*/ 2814081 h 3252469"/>
                <a:gd name="connsiteX7" fmla="*/ 0 w 2388449"/>
                <a:gd name="connsiteY7" fmla="*/ 0 h 325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88449" h="3252469">
                  <a:moveTo>
                    <a:pt x="0" y="0"/>
                  </a:moveTo>
                  <a:lnTo>
                    <a:pt x="1086042" y="0"/>
                  </a:lnTo>
                  <a:lnTo>
                    <a:pt x="2326172" y="1240131"/>
                  </a:lnTo>
                  <a:cubicBezTo>
                    <a:pt x="2409208" y="1323167"/>
                    <a:pt x="2409208" y="1457794"/>
                    <a:pt x="2326172" y="1540831"/>
                  </a:cubicBezTo>
                  <a:lnTo>
                    <a:pt x="676811" y="3190192"/>
                  </a:lnTo>
                  <a:cubicBezTo>
                    <a:pt x="593774" y="3273228"/>
                    <a:pt x="459147" y="3273228"/>
                    <a:pt x="376111" y="3190192"/>
                  </a:cubicBezTo>
                  <a:lnTo>
                    <a:pt x="0" y="28140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5" name="ïšļíďè">
              <a:extLst>
                <a:ext uri="{FF2B5EF4-FFF2-40B4-BE49-F238E27FC236}">
                  <a16:creationId xmlns:a16="http://schemas.microsoft.com/office/drawing/2014/main" id="{7CC65C57-8FAD-4B68-BF29-EA433B164EA3}"/>
                </a:ext>
              </a:extLst>
            </p:cNvPr>
            <p:cNvSpPr/>
            <p:nvPr/>
          </p:nvSpPr>
          <p:spPr>
            <a:xfrm>
              <a:off x="1" y="3605530"/>
              <a:ext cx="2388449" cy="3252469"/>
            </a:xfrm>
            <a:custGeom>
              <a:avLst/>
              <a:gdLst>
                <a:gd name="connsiteX0" fmla="*/ 526461 w 2388449"/>
                <a:gd name="connsiteY0" fmla="*/ 0 h 3252469"/>
                <a:gd name="connsiteX1" fmla="*/ 676811 w 2388449"/>
                <a:gd name="connsiteY1" fmla="*/ 62277 h 3252469"/>
                <a:gd name="connsiteX2" fmla="*/ 2326172 w 2388449"/>
                <a:gd name="connsiteY2" fmla="*/ 1711639 h 3252469"/>
                <a:gd name="connsiteX3" fmla="*/ 2326172 w 2388449"/>
                <a:gd name="connsiteY3" fmla="*/ 2012339 h 3252469"/>
                <a:gd name="connsiteX4" fmla="*/ 1086042 w 2388449"/>
                <a:gd name="connsiteY4" fmla="*/ 3252469 h 3252469"/>
                <a:gd name="connsiteX5" fmla="*/ 0 w 2388449"/>
                <a:gd name="connsiteY5" fmla="*/ 3252469 h 3252469"/>
                <a:gd name="connsiteX6" fmla="*/ 0 w 2388449"/>
                <a:gd name="connsiteY6" fmla="*/ 438388 h 3252469"/>
                <a:gd name="connsiteX7" fmla="*/ 376111 w 2388449"/>
                <a:gd name="connsiteY7" fmla="*/ 62277 h 3252469"/>
                <a:gd name="connsiteX8" fmla="*/ 526461 w 2388449"/>
                <a:gd name="connsiteY8" fmla="*/ 0 h 3252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8449" h="3252469">
                  <a:moveTo>
                    <a:pt x="526461" y="0"/>
                  </a:moveTo>
                  <a:cubicBezTo>
                    <a:pt x="580877" y="0"/>
                    <a:pt x="635293" y="20759"/>
                    <a:pt x="676811" y="62277"/>
                  </a:cubicBezTo>
                  <a:lnTo>
                    <a:pt x="2326172" y="1711639"/>
                  </a:lnTo>
                  <a:cubicBezTo>
                    <a:pt x="2409208" y="1794675"/>
                    <a:pt x="2409208" y="1929302"/>
                    <a:pt x="2326172" y="2012339"/>
                  </a:cubicBezTo>
                  <a:lnTo>
                    <a:pt x="1086042" y="3252469"/>
                  </a:lnTo>
                  <a:lnTo>
                    <a:pt x="0" y="3252469"/>
                  </a:lnTo>
                  <a:lnTo>
                    <a:pt x="0" y="438388"/>
                  </a:lnTo>
                  <a:lnTo>
                    <a:pt x="376111" y="62277"/>
                  </a:lnTo>
                  <a:cubicBezTo>
                    <a:pt x="417629" y="20759"/>
                    <a:pt x="472045" y="0"/>
                    <a:pt x="526461" y="0"/>
                  </a:cubicBez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6" name="iş1iďê">
              <a:extLst>
                <a:ext uri="{FF2B5EF4-FFF2-40B4-BE49-F238E27FC236}">
                  <a16:creationId xmlns:a16="http://schemas.microsoft.com/office/drawing/2014/main" id="{1BE19BF6-3DFE-444E-B9BF-6E054FC5DF12}"/>
                </a:ext>
              </a:extLst>
            </p:cNvPr>
            <p:cNvSpPr/>
            <p:nvPr/>
          </p:nvSpPr>
          <p:spPr>
            <a:xfrm>
              <a:off x="1" y="2990615"/>
              <a:ext cx="360435" cy="897735"/>
            </a:xfrm>
            <a:custGeom>
              <a:avLst/>
              <a:gdLst>
                <a:gd name="connsiteX0" fmla="*/ 0 w 360435"/>
                <a:gd name="connsiteY0" fmla="*/ 0 h 897735"/>
                <a:gd name="connsiteX1" fmla="*/ 297906 w 360435"/>
                <a:gd name="connsiteY1" fmla="*/ 297906 h 897735"/>
                <a:gd name="connsiteX2" fmla="*/ 297906 w 360435"/>
                <a:gd name="connsiteY2" fmla="*/ 599829 h 897735"/>
                <a:gd name="connsiteX3" fmla="*/ 0 w 360435"/>
                <a:gd name="connsiteY3" fmla="*/ 897735 h 897735"/>
                <a:gd name="connsiteX4" fmla="*/ 0 w 360435"/>
                <a:gd name="connsiteY4" fmla="*/ 0 h 89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435" h="897735">
                  <a:moveTo>
                    <a:pt x="0" y="0"/>
                  </a:moveTo>
                  <a:lnTo>
                    <a:pt x="297906" y="297906"/>
                  </a:lnTo>
                  <a:cubicBezTo>
                    <a:pt x="381279" y="381280"/>
                    <a:pt x="381279" y="516456"/>
                    <a:pt x="297906" y="599829"/>
                  </a:cubicBezTo>
                  <a:lnTo>
                    <a:pt x="0" y="8977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54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î$ļïḍè">
              <a:extLst>
                <a:ext uri="{FF2B5EF4-FFF2-40B4-BE49-F238E27FC236}">
                  <a16:creationId xmlns:a16="http://schemas.microsoft.com/office/drawing/2014/main" id="{277A4F0C-5F84-42E9-AB62-6B9A2D3FD705}"/>
                </a:ext>
              </a:extLst>
            </p:cNvPr>
            <p:cNvSpPr txBox="1"/>
            <p:nvPr/>
          </p:nvSpPr>
          <p:spPr>
            <a:xfrm>
              <a:off x="5672597" y="1740600"/>
              <a:ext cx="1193874" cy="6964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 dirty="0">
                  <a:solidFill>
                    <a:srgbClr val="00C7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前言</a:t>
              </a:r>
              <a:endParaRPr lang="en-US" altLang="zh-CN" sz="2400" b="1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ïṡḷidê">
              <a:extLst>
                <a:ext uri="{FF2B5EF4-FFF2-40B4-BE49-F238E27FC236}">
                  <a16:creationId xmlns:a16="http://schemas.microsoft.com/office/drawing/2014/main" id="{FD8B470A-9160-4757-B669-4DD1A34EC502}"/>
                </a:ext>
              </a:extLst>
            </p:cNvPr>
            <p:cNvSpPr/>
            <p:nvPr/>
          </p:nvSpPr>
          <p:spPr>
            <a:xfrm flipH="1">
              <a:off x="5548052" y="1740601"/>
              <a:ext cx="124544" cy="1041483"/>
            </a:xfrm>
            <a:prstGeom prst="roundRect">
              <a:avLst>
                <a:gd name="adj" fmla="val 44900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2700000" scaled="0"/>
            </a:gradFill>
            <a:ln w="57150" cap="rnd">
              <a:noFill/>
              <a:prstDash val="solid"/>
              <a:round/>
            </a:ln>
            <a:effectLst>
              <a:outerShdw blurRad="50800" dist="50800" dir="5400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ï$ḻïďé">
              <a:extLst>
                <a:ext uri="{FF2B5EF4-FFF2-40B4-BE49-F238E27FC236}">
                  <a16:creationId xmlns:a16="http://schemas.microsoft.com/office/drawing/2014/main" id="{2A36685D-B3D1-42D8-A017-B1DA18A109FF}"/>
                </a:ext>
              </a:extLst>
            </p:cNvPr>
            <p:cNvSpPr txBox="1"/>
            <p:nvPr/>
          </p:nvSpPr>
          <p:spPr>
            <a:xfrm>
              <a:off x="5548052" y="2782084"/>
              <a:ext cx="7436148" cy="183758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rgbClr val="00C7FF"/>
                  </a:solidFill>
                  <a:latin typeface="Microsoft YaHei"/>
                  <a:ea typeface="Microsoft YaHei"/>
                </a:rPr>
                <a:t>      时下随着网络安全的不断发展，</a:t>
              </a:r>
              <a:r>
                <a:rPr lang="en-US" altLang="zh-CN" dirty="0">
                  <a:solidFill>
                    <a:srgbClr val="00C7FF"/>
                  </a:solidFill>
                  <a:latin typeface="Microsoft YaHei"/>
                  <a:ea typeface="Microsoft YaHei"/>
                </a:rPr>
                <a:t>RCE</a:t>
              </a:r>
              <a:r>
                <a:rPr lang="zh-CN" altLang="en-US" dirty="0">
                  <a:solidFill>
                    <a:srgbClr val="00C7FF"/>
                  </a:solidFill>
                  <a:latin typeface="Microsoft YaHei"/>
                  <a:ea typeface="Microsoft YaHei"/>
                </a:rPr>
                <a:t>已经成为了流行词。</a:t>
              </a:r>
              <a:r>
                <a:rPr lang="en-US" altLang="zh-CN" dirty="0">
                  <a:solidFill>
                    <a:srgbClr val="00C7FF"/>
                  </a:solidFill>
                  <a:latin typeface="Microsoft YaHei"/>
                  <a:ea typeface="Microsoft YaHei"/>
                </a:rPr>
                <a:t>RCE</a:t>
              </a:r>
              <a:r>
                <a:rPr lang="zh-CN" altLang="en-US" dirty="0">
                  <a:solidFill>
                    <a:srgbClr val="00C7FF"/>
                  </a:solidFill>
                  <a:latin typeface="Microsoft YaHei"/>
                  <a:ea typeface="Microsoft YaHei"/>
                </a:rPr>
                <a:t> 攻击也是每一个安全研究员的追求，但其实到目前为止</a:t>
              </a:r>
              <a:r>
                <a:rPr lang="en-US" altLang="zh-CN" dirty="0">
                  <a:solidFill>
                    <a:srgbClr val="00C7FF"/>
                  </a:solidFill>
                  <a:latin typeface="Microsoft YaHei"/>
                  <a:ea typeface="Microsoft YaHei"/>
                </a:rPr>
                <a:t>RCE</a:t>
              </a:r>
              <a:r>
                <a:rPr lang="zh-CN" altLang="en-US" dirty="0">
                  <a:solidFill>
                    <a:srgbClr val="00C7FF"/>
                  </a:solidFill>
                  <a:latin typeface="Microsoft YaHei"/>
                  <a:ea typeface="Microsoft YaHei"/>
                </a:rPr>
                <a:t>很多公开手段仅限于弹计算器或者反弹</a:t>
              </a:r>
              <a:r>
                <a:rPr lang="en-US" altLang="zh-CN" dirty="0">
                  <a:solidFill>
                    <a:srgbClr val="00C7FF"/>
                  </a:solidFill>
                  <a:latin typeface="Microsoft YaHei"/>
                  <a:ea typeface="Microsoft YaHei"/>
                </a:rPr>
                <a:t>shell</a:t>
              </a:r>
              <a:r>
                <a:rPr lang="zh-CN" altLang="en-US" dirty="0">
                  <a:solidFill>
                    <a:srgbClr val="00C7FF"/>
                  </a:solidFill>
                  <a:latin typeface="Microsoft YaHei"/>
                  <a:ea typeface="Microsoft YaHei"/>
                </a:rPr>
                <a:t>之类的。</a:t>
              </a:r>
              <a:endParaRPr lang="en-US" altLang="zh-CN" dirty="0">
                <a:solidFill>
                  <a:srgbClr val="00C7FF"/>
                </a:solidFill>
                <a:latin typeface="Microsoft YaHei"/>
                <a:ea typeface="Microsoft YaHei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dirty="0">
                  <a:solidFill>
                    <a:srgbClr val="00C7FF"/>
                  </a:solidFill>
                  <a:latin typeface="Microsoft YaHei"/>
                  <a:ea typeface="Microsoft YaHei"/>
                </a:rPr>
                <a:t>      RCE Code OR Command</a:t>
              </a:r>
              <a:r>
                <a:rPr lang="zh-CN" altLang="en-US" dirty="0">
                  <a:solidFill>
                    <a:srgbClr val="00C7FF"/>
                  </a:solidFill>
                  <a:latin typeface="Microsoft YaHei"/>
                  <a:ea typeface="Microsoft YaHei"/>
                </a:rPr>
                <a:t>（代码还是命令）Exploit？</a:t>
              </a:r>
              <a:endParaRPr lang="en-US" altLang="zh-CN" dirty="0">
                <a:solidFill>
                  <a:srgbClr val="00C7FF"/>
                </a:solidFill>
                <a:latin typeface="Microsoft YaHei"/>
                <a:ea typeface="Microsoft YaHe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8814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DE741BB-FC06-4D05-A022-7DDBD5061433}"/>
              </a:ext>
            </a:extLst>
          </p:cNvPr>
          <p:cNvSpPr txBox="1"/>
          <p:nvPr/>
        </p:nvSpPr>
        <p:spPr>
          <a:xfrm>
            <a:off x="619125" y="6298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00C7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Code OR</a:t>
            </a:r>
            <a:r>
              <a:rPr lang="zh-CN" altLang="en-US" sz="3200" dirty="0">
                <a:solidFill>
                  <a:srgbClr val="00C7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 </a:t>
            </a:r>
            <a:r>
              <a:rPr lang="en-US" altLang="zh-CN" sz="3200" dirty="0">
                <a:solidFill>
                  <a:srgbClr val="00C7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Command?</a:t>
            </a:r>
            <a:endParaRPr lang="zh-CN" altLang="en-US" sz="3200" dirty="0">
              <a:solidFill>
                <a:srgbClr val="00C7FF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382652-16C5-4C33-B98E-93F228F24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1197546"/>
            <a:ext cx="5590985" cy="432048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0629875-3216-4113-A21E-D3AED1420B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7063" y="1197546"/>
            <a:ext cx="5890792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4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8FB140B4-E6BD-4EE0-97B5-F4EF9098E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140" y="1053529"/>
            <a:ext cx="8427720" cy="5039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ED5EE3A-BD22-4EFB-974A-14966F75F47E}"/>
              </a:ext>
            </a:extLst>
          </p:cNvPr>
          <p:cNvSpPr txBox="1"/>
          <p:nvPr/>
        </p:nvSpPr>
        <p:spPr>
          <a:xfrm>
            <a:off x="647700" y="0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</a:rPr>
              <a:t>What can we do?</a:t>
            </a:r>
            <a:endParaRPr lang="zh-CN" altLang="en-US" sz="3200" dirty="0">
              <a:solidFill>
                <a:srgbClr val="00C7FF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D75D5F-ACA3-4713-A993-B480742473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470" y="1053530"/>
            <a:ext cx="11391060" cy="503925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5A095D8-391F-4398-AE28-135AAD4A52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082" y="940500"/>
            <a:ext cx="11051448" cy="5265312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317A2625-A55C-464D-B900-35E97BF9A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5534" y="1110042"/>
            <a:ext cx="8427720" cy="5039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5071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8" tmFilter="0, 0; 0.125,0.2665; 0.25,0.4; 0.375,0.465; 0.5,0.5;  0.625,0.535; 0.75,0.6; 0.875,0.7335; 1,1">
                                          <p:stCondLst>
                                            <p:cond delay="82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03" decel="50000">
                                          <p:stCondLst>
                                            <p:cond delay="42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03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03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03" decel="50000">
                                          <p:stCondLst>
                                            <p:cond delay="114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97DE660-F947-4D02-8FFD-E2CC0AD33F29}"/>
              </a:ext>
            </a:extLst>
          </p:cNvPr>
          <p:cNvSpPr txBox="1"/>
          <p:nvPr/>
        </p:nvSpPr>
        <p:spPr>
          <a:xfrm>
            <a:off x="647700" y="0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00C7FF"/>
                </a:solidFill>
              </a:rPr>
              <a:t>What can we do?</a:t>
            </a:r>
            <a:endParaRPr lang="zh-CN" altLang="en-US" sz="3200" dirty="0">
              <a:solidFill>
                <a:srgbClr val="00C7FF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C757C6-9D82-442B-879A-1C0D8DC85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103" y="929400"/>
            <a:ext cx="8386071" cy="55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926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îšḻíḑè">
            <a:extLst>
              <a:ext uri="{FF2B5EF4-FFF2-40B4-BE49-F238E27FC236}">
                <a16:creationId xmlns:a16="http://schemas.microsoft.com/office/drawing/2014/main" id="{1B0B2045-34F7-486F-A35D-CBAB7B2150F1}"/>
              </a:ext>
            </a:extLst>
          </p:cNvPr>
          <p:cNvGrpSpPr>
            <a:grpSpLocks noChangeAspect="1"/>
          </p:cNvGrpSpPr>
          <p:nvPr/>
        </p:nvGrpSpPr>
        <p:grpSpPr>
          <a:xfrm>
            <a:off x="2359215" y="182724"/>
            <a:ext cx="6735419" cy="6492551"/>
            <a:chOff x="2532382" y="0"/>
            <a:chExt cx="7114538" cy="6858000"/>
          </a:xfrm>
        </p:grpSpPr>
        <p:sp>
          <p:nvSpPr>
            <p:cNvPr id="4" name="îṣľíḍê">
              <a:extLst>
                <a:ext uri="{FF2B5EF4-FFF2-40B4-BE49-F238E27FC236}">
                  <a16:creationId xmlns:a16="http://schemas.microsoft.com/office/drawing/2014/main" id="{5996FF6A-CAC2-4401-9CB8-65DB24C45BCD}"/>
                </a:ext>
              </a:extLst>
            </p:cNvPr>
            <p:cNvSpPr/>
            <p:nvPr/>
          </p:nvSpPr>
          <p:spPr>
            <a:xfrm>
              <a:off x="2532382" y="1446835"/>
              <a:ext cx="7114538" cy="3970117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</p:txBody>
        </p:sp>
        <p:sp>
          <p:nvSpPr>
            <p:cNvPr id="5" name="iṩļïḋé">
              <a:extLst>
                <a:ext uri="{FF2B5EF4-FFF2-40B4-BE49-F238E27FC236}">
                  <a16:creationId xmlns:a16="http://schemas.microsoft.com/office/drawing/2014/main" id="{78C10888-24B4-4A44-8A68-FEA227FF29F9}"/>
                </a:ext>
              </a:extLst>
            </p:cNvPr>
            <p:cNvSpPr/>
            <p:nvPr/>
          </p:nvSpPr>
          <p:spPr>
            <a:xfrm>
              <a:off x="2738784" y="1640840"/>
              <a:ext cx="6701732" cy="3582108"/>
            </a:xfrm>
            <a:prstGeom prst="rect">
              <a:avLst/>
            </a:prstGeom>
            <a:solidFill>
              <a:schemeClr val="tx1">
                <a:lumMod val="65000"/>
                <a:lumOff val="35000"/>
                <a:alpha val="43887"/>
              </a:schemeClr>
            </a:solidFill>
            <a:ln w="762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altLang="zh-CN" dirty="0"/>
            </a:p>
            <a:p>
              <a:pPr algn="ctr"/>
              <a:endParaRPr lang="en-US" altLang="zh-CN" dirty="0"/>
            </a:p>
          </p:txBody>
        </p:sp>
        <p:sp>
          <p:nvSpPr>
            <p:cNvPr id="6" name="îSlïďê">
              <a:extLst>
                <a:ext uri="{FF2B5EF4-FFF2-40B4-BE49-F238E27FC236}">
                  <a16:creationId xmlns:a16="http://schemas.microsoft.com/office/drawing/2014/main" id="{039FE8D5-A077-427E-8548-0434B10F6C62}"/>
                </a:ext>
              </a:extLst>
            </p:cNvPr>
            <p:cNvSpPr/>
            <p:nvPr/>
          </p:nvSpPr>
          <p:spPr>
            <a:xfrm>
              <a:off x="5539853" y="0"/>
              <a:ext cx="1099594" cy="1883779"/>
            </a:xfrm>
            <a:prstGeom prst="rect">
              <a:avLst/>
            </a:prstGeom>
            <a:solidFill>
              <a:schemeClr val="accent1"/>
            </a:solidFill>
            <a:ln w="508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cxnSp>
          <p:nvCxnSpPr>
            <p:cNvPr id="7" name="iśḷiḍé">
              <a:extLst>
                <a:ext uri="{FF2B5EF4-FFF2-40B4-BE49-F238E27FC236}">
                  <a16:creationId xmlns:a16="http://schemas.microsoft.com/office/drawing/2014/main" id="{43E31384-D87E-4825-BD86-EDE3B78C10DA}"/>
                </a:ext>
              </a:extLst>
            </p:cNvPr>
            <p:cNvCxnSpPr/>
            <p:nvPr/>
          </p:nvCxnSpPr>
          <p:spPr>
            <a:xfrm flipH="1">
              <a:off x="6089650" y="5046562"/>
              <a:ext cx="6350" cy="1811438"/>
            </a:xfrm>
            <a:prstGeom prst="line">
              <a:avLst/>
            </a:prstGeom>
            <a:ln w="53975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íšḷiḓe">
              <a:extLst>
                <a:ext uri="{FF2B5EF4-FFF2-40B4-BE49-F238E27FC236}">
                  <a16:creationId xmlns:a16="http://schemas.microsoft.com/office/drawing/2014/main" id="{D081FBD8-0D6E-42E3-9F1E-221EE865EC36}"/>
                </a:ext>
              </a:extLst>
            </p:cNvPr>
            <p:cNvSpPr txBox="1"/>
            <p:nvPr/>
          </p:nvSpPr>
          <p:spPr>
            <a:xfrm>
              <a:off x="2749898" y="2381413"/>
              <a:ext cx="6690618" cy="104217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t" anchorCtr="0">
              <a:noAutofit/>
            </a:bodyPr>
            <a:lstStyle/>
            <a:p>
              <a:pPr algn="ctr">
                <a:buSzPct val="25000"/>
              </a:pPr>
              <a:r>
                <a:rPr lang="zh-CN" altLang="en-US" sz="6000" b="1" dirty="0">
                  <a:solidFill>
                    <a:srgbClr val="00C7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漏洞案例分析</a:t>
              </a:r>
            </a:p>
            <a:p>
              <a:pPr algn="ctr">
                <a:buSzPct val="25000"/>
              </a:pPr>
              <a:r>
                <a:rPr lang="en-US" sz="60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2920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A1B1ED5-4D8F-4B56-8095-AC5353CDF528}"/>
              </a:ext>
            </a:extLst>
          </p:cNvPr>
          <p:cNvSpPr txBox="1"/>
          <p:nvPr/>
        </p:nvSpPr>
        <p:spPr>
          <a:xfrm>
            <a:off x="619126" y="2573802"/>
            <a:ext cx="4600574" cy="1938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00C7FF"/>
                </a:solidFill>
              </a:rPr>
              <a:t>https://github.com/LandGrey/SpringBootVulExploit</a:t>
            </a:r>
            <a:endParaRPr lang="zh-CN" altLang="en-US" sz="4000" b="1" dirty="0">
              <a:solidFill>
                <a:srgbClr val="00C7FF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A99289-3538-4DDA-BE54-16EE1200DC5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5000"/>
                    </a14:imgEffect>
                    <a14:imgEffect>
                      <a14:saturation sat="400000"/>
                    </a14:imgEffect>
                    <a14:imgEffect>
                      <a14:brightnessContrast bright="9000" contrast="3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71690" y="1113198"/>
            <a:ext cx="6096000" cy="506949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4F5AA13-6D9E-49ED-8D8E-96EA5441196E}"/>
              </a:ext>
            </a:extLst>
          </p:cNvPr>
          <p:cNvSpPr txBox="1"/>
          <p:nvPr/>
        </p:nvSpPr>
        <p:spPr>
          <a:xfrm>
            <a:off x="714376" y="0"/>
            <a:ext cx="609600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SzPct val="25000"/>
            </a:pPr>
            <a:r>
              <a:rPr lang="zh-CN" altLang="en-US" sz="3200" b="1" kern="1200" dirty="0">
                <a:solidFill>
                  <a:srgbClr val="00C7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漏洞案例分析</a:t>
            </a:r>
          </a:p>
        </p:txBody>
      </p:sp>
    </p:spTree>
    <p:extLst>
      <p:ext uri="{BB962C8B-B14F-4D97-AF65-F5344CB8AC3E}">
        <p14:creationId xmlns:p14="http://schemas.microsoft.com/office/powerpoint/2010/main" val="401367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档" ma:contentTypeID="0x010100A35250077A9D404099200A47F131BAEA" ma:contentTypeVersion="7" ma:contentTypeDescription="新建文档。" ma:contentTypeScope="" ma:versionID="9b00e9ff0c13c1145291802234dd5ef0">
  <xsd:schema xmlns:xsd="http://www.w3.org/2001/XMLSchema" xmlns:xs="http://www.w3.org/2001/XMLSchema" xmlns:p="http://schemas.microsoft.com/office/2006/metadata/properties" xmlns:ns3="5bd7d5d2-7bbc-4c08-8107-ad103443ed8e" targetNamespace="http://schemas.microsoft.com/office/2006/metadata/properties" ma:root="true" ma:fieldsID="641d14e41bfcdd44e395ea38f84a8e44" ns3:_="">
    <xsd:import namespace="5bd7d5d2-7bbc-4c08-8107-ad103443ed8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d7d5d2-7bbc-4c08-8107-ad103443ed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Length (seconds)" ma:internalName="MediaLengthInSeconds" ma:readOnly="true">
      <xsd:simpleType>
        <xsd:restriction base="dms:Unknown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内容类型"/>
        <xsd:element ref="dc:title" minOccurs="0" maxOccurs="1" ma:index="4" ma:displayName="标题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10B0A5C-F576-4807-9782-F4AB85A0E5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bd7d5d2-7bbc-4c08-8107-ad103443ed8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77B9F61-839C-48E6-9F1C-1A1E6FC1F50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866C40-9361-40A4-B442-A90F7ECE7700}">
  <ds:schemaRefs>
    <ds:schemaRef ds:uri="http://schemas.microsoft.com/office/infopath/2007/PartnerControls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5bd7d5d2-7bbc-4c08-8107-ad103443ed8e"/>
    <ds:schemaRef ds:uri="http://schemas.microsoft.com/office/2006/metadata/propertie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6837</TotalTime>
  <Words>675</Words>
  <Application>Microsoft Office PowerPoint</Application>
  <PresentationFormat>宽屏</PresentationFormat>
  <Paragraphs>124</Paragraphs>
  <Slides>39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5" baseType="lpstr">
      <vt:lpstr>PingFang SC</vt:lpstr>
      <vt:lpstr>等线</vt:lpstr>
      <vt:lpstr>Microsoft YaHei</vt:lpstr>
      <vt:lpstr>Microsoft YaHei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sunsummersec</cp:lastModifiedBy>
  <cp:revision>116</cp:revision>
  <dcterms:created xsi:type="dcterms:W3CDTF">2021-06-30T02:37:41Z</dcterms:created>
  <dcterms:modified xsi:type="dcterms:W3CDTF">2021-10-25T02:07:21Z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0x010100A35250077A9D404099200A47F131BAEA</vt:lpwstr>
  </property>
</Properties>
</file>

<file path=docProps/thumbnail.jpeg>
</file>